
<file path=[Content_Types].xml><?xml version="1.0" encoding="utf-8"?>
<Types xmlns="http://schemas.openxmlformats.org/package/2006/content-types">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281" r:id="rId3"/>
    <p:sldId id="257" r:id="rId4"/>
    <p:sldId id="259" r:id="rId5"/>
    <p:sldId id="260" r:id="rId6"/>
    <p:sldId id="270" r:id="rId7"/>
    <p:sldId id="261" r:id="rId8"/>
    <p:sldId id="262" r:id="rId9"/>
    <p:sldId id="263" r:id="rId10"/>
    <p:sldId id="271" r:id="rId11"/>
    <p:sldId id="264" r:id="rId12"/>
    <p:sldId id="265" r:id="rId13"/>
    <p:sldId id="266" r:id="rId14"/>
    <p:sldId id="276" r:id="rId15"/>
    <p:sldId id="272" r:id="rId16"/>
    <p:sldId id="277" r:id="rId17"/>
    <p:sldId id="273" r:id="rId18"/>
    <p:sldId id="278" r:id="rId19"/>
    <p:sldId id="267" r:id="rId20"/>
    <p:sldId id="279" r:id="rId21"/>
    <p:sldId id="280" r:id="rId22"/>
    <p:sldId id="268" r:id="rId23"/>
    <p:sldId id="269" r:id="rId2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87"/>
    <p:restoredTop sz="94685"/>
  </p:normalViewPr>
  <p:slideViewPr>
    <p:cSldViewPr snapToGrid="0">
      <p:cViewPr varScale="1">
        <p:scale>
          <a:sx n="62" d="100"/>
          <a:sy n="62" d="100"/>
        </p:scale>
        <p:origin x="288"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63997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6303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37690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778000" y="2298700"/>
            <a:ext cx="20828000" cy="4648200"/>
          </a:xfrm>
          <a:prstGeom prst="rect">
            <a:avLst/>
          </a:prstGeom>
        </p:spPr>
        <p:txBody>
          <a:bodyPr anchor="b"/>
          <a:lstStyle/>
          <a:p>
            <a:r>
              <a:t>Title Text</a:t>
            </a:r>
          </a:p>
        </p:txBody>
      </p:sp>
      <p:sp>
        <p:nvSpPr>
          <p:cNvPr id="12" name="Body Level One…"/>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2387600" y="8953500"/>
            <a:ext cx="19621500" cy="585521"/>
          </a:xfrm>
          <a:prstGeom prst="rect">
            <a:avLst/>
          </a:prstGeom>
        </p:spPr>
        <p:txBody>
          <a:bodyPr anchor="t">
            <a:spAutoFit/>
          </a:bodyPr>
          <a:lstStyle>
            <a:lvl1pPr marL="0" indent="0" algn="ctr">
              <a:spcBef>
                <a:spcPts val="0"/>
              </a:spcBef>
              <a:buSzTx/>
              <a:buNone/>
              <a:defRPr sz="3200" i="1"/>
            </a:lvl1pPr>
          </a:lstStyle>
          <a:p>
            <a:r>
              <a:t>–Johnny Appleseed</a:t>
            </a:r>
          </a:p>
        </p:txBody>
      </p:sp>
      <p:sp>
        <p:nvSpPr>
          <p:cNvPr id="94" name="“Type a quote here.”"/>
          <p:cNvSpPr txBox="1">
            <a:spLocks noGrp="1"/>
          </p:cNvSpPr>
          <p:nvPr>
            <p:ph type="body" sz="quarter" idx="22"/>
          </p:nvPr>
        </p:nvSpPr>
        <p:spPr>
          <a:xfrm>
            <a:off x="2387600" y="6076950"/>
            <a:ext cx="19621500" cy="825500"/>
          </a:xfrm>
          <a:prstGeom prst="rect">
            <a:avLst/>
          </a:prstGeom>
        </p:spPr>
        <p:txBody>
          <a:bodyPr>
            <a:spAutoFit/>
          </a:bodyPr>
          <a:lstStyle>
            <a:lvl1pPr marL="0" indent="0" algn="ctr">
              <a:spcBef>
                <a:spcPts val="0"/>
              </a:spcBef>
              <a:buSzTx/>
              <a:buNone/>
              <a:defRPr sz="4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21"/>
          </p:nvPr>
        </p:nvSpPr>
        <p:spPr>
          <a:xfrm>
            <a:off x="0" y="0"/>
            <a:ext cx="24384000" cy="16264467"/>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21"/>
          </p:nvPr>
        </p:nvSpPr>
        <p:spPr>
          <a:xfrm>
            <a:off x="3124200" y="-38100"/>
            <a:ext cx="18135600" cy="12096698"/>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635000" y="9512300"/>
            <a:ext cx="23114000" cy="2006600"/>
          </a:xfrm>
          <a:prstGeom prst="rect">
            <a:avLst/>
          </a:prstGeom>
        </p:spPr>
        <p:txBody>
          <a:bodyPr anchor="b"/>
          <a:lstStyle/>
          <a:p>
            <a:r>
              <a:t>Title Text</a:t>
            </a:r>
          </a:p>
        </p:txBody>
      </p:sp>
      <p:sp>
        <p:nvSpPr>
          <p:cNvPr id="22" name="Body Level One…"/>
          <p:cNvSpPr txBox="1">
            <a:spLocks noGrp="1"/>
          </p:cNvSpPr>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778000" y="4533900"/>
            <a:ext cx="20828000" cy="46482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21"/>
          </p:nvPr>
        </p:nvSpPr>
        <p:spPr>
          <a:xfrm>
            <a:off x="7950200" y="1104900"/>
            <a:ext cx="17259302" cy="11506201"/>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1651000" y="952500"/>
            <a:ext cx="10223500" cy="5549900"/>
          </a:xfrm>
          <a:prstGeom prst="rect">
            <a:avLst/>
          </a:prstGeom>
        </p:spPr>
        <p:txBody>
          <a:bodyPr anchor="b"/>
          <a:lstStyle>
            <a:lvl1pPr>
              <a:defRPr sz="8400"/>
            </a:lvl1pPr>
          </a:lstStyle>
          <a:p>
            <a:r>
              <a:t>Title Text</a:t>
            </a:r>
          </a:p>
        </p:txBody>
      </p:sp>
      <p:sp>
        <p:nvSpPr>
          <p:cNvPr id="40" name="Body Level One…"/>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21"/>
          </p:nvPr>
        </p:nvSpPr>
        <p:spPr>
          <a:xfrm>
            <a:off x="10960100" y="3149600"/>
            <a:ext cx="13944600" cy="92964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15681340" y="7035800"/>
            <a:ext cx="8396678" cy="5600700"/>
          </a:xfrm>
          <a:prstGeom prst="rect">
            <a:avLst/>
          </a:prstGeom>
        </p:spPr>
        <p:txBody>
          <a:bodyPr lIns="91439" tIns="45719" rIns="91439" bIns="45719" anchor="t">
            <a:noAutofit/>
          </a:bodyPr>
          <a:lstStyle/>
          <a:p>
            <a:endParaRPr/>
          </a:p>
        </p:txBody>
      </p:sp>
      <p:sp>
        <p:nvSpPr>
          <p:cNvPr id="84" name="Image"/>
          <p:cNvSpPr>
            <a:spLocks noGrp="1"/>
          </p:cNvSpPr>
          <p:nvPr>
            <p:ph type="pic" sz="quarter" idx="22"/>
          </p:nvPr>
        </p:nvSpPr>
        <p:spPr>
          <a:xfrm>
            <a:off x="15290800" y="1130300"/>
            <a:ext cx="8331200" cy="5554134"/>
          </a:xfrm>
          <a:prstGeom prst="rect">
            <a:avLst/>
          </a:prstGeom>
        </p:spPr>
        <p:txBody>
          <a:bodyPr lIns="91439" tIns="45719" rIns="91439" bIns="45719" anchor="t">
            <a:noAutofit/>
          </a:bodyPr>
          <a:lstStyle/>
          <a:p>
            <a:endParaRPr/>
          </a:p>
        </p:txBody>
      </p:sp>
      <p:sp>
        <p:nvSpPr>
          <p:cNvPr id="85" name="Image"/>
          <p:cNvSpPr>
            <a:spLocks noGrp="1"/>
          </p:cNvSpPr>
          <p:nvPr>
            <p:ph type="pic" idx="23"/>
          </p:nvPr>
        </p:nvSpPr>
        <p:spPr>
          <a:xfrm>
            <a:off x="-304800" y="1130300"/>
            <a:ext cx="17202150" cy="114681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ti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6.ti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ti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God’s Special Revelation…"/>
          <p:cNvSpPr txBox="1">
            <a:spLocks noGrp="1"/>
          </p:cNvSpPr>
          <p:nvPr>
            <p:ph type="title" idx="4294967295"/>
          </p:nvPr>
        </p:nvSpPr>
        <p:spPr>
          <a:xfrm>
            <a:off x="1327844" y="139700"/>
            <a:ext cx="21728312" cy="13039924"/>
          </a:xfrm>
          <a:prstGeom prst="rect">
            <a:avLst/>
          </a:prstGeom>
        </p:spPr>
        <p:txBody>
          <a:bodyPr>
            <a:noAutofit/>
          </a:bodyPr>
          <a:lstStyle/>
          <a:p>
            <a:pPr defTabSz="584200">
              <a:defRPr sz="12000">
                <a:solidFill>
                  <a:srgbClr val="0433FF"/>
                </a:solidFill>
                <a:effectLst>
                  <a:outerShdw blurRad="25400" dist="38100" dir="2700000" rotWithShape="0">
                    <a:srgbClr val="000000">
                      <a:alpha val="75000"/>
                    </a:srgbClr>
                  </a:outerShdw>
                </a:effectLst>
                <a:latin typeface="Arial Black"/>
                <a:ea typeface="Arial Black"/>
                <a:cs typeface="Arial Black"/>
                <a:sym typeface="Arial Black"/>
              </a:defRPr>
            </a:pPr>
            <a:r>
              <a:rPr dirty="0"/>
              <a:t>God’s Special Revelation</a:t>
            </a:r>
          </a:p>
          <a:p>
            <a:pPr defTabSz="584200">
              <a:defRPr sz="8400">
                <a:effectLst>
                  <a:outerShdw blurRad="25400" dist="38100" dir="2700000" rotWithShape="0">
                    <a:srgbClr val="000000">
                      <a:alpha val="75000"/>
                    </a:srgbClr>
                  </a:outerShdw>
                </a:effectLst>
                <a:latin typeface="Gill Sans"/>
                <a:ea typeface="Gill Sans"/>
                <a:cs typeface="Gill Sans"/>
                <a:sym typeface="Gill Sans"/>
              </a:defRPr>
            </a:pPr>
            <a:endParaRPr dirty="0"/>
          </a:p>
          <a:p>
            <a:pPr defTabSz="584200">
              <a:defRPr sz="6400">
                <a:solidFill>
                  <a:srgbClr val="941100"/>
                </a:solidFill>
                <a:effectLst>
                  <a:outerShdw blurRad="25400" dist="38100" dir="2700000" rotWithShape="0">
                    <a:srgbClr val="000000">
                      <a:alpha val="75000"/>
                    </a:srgbClr>
                  </a:outerShdw>
                </a:effectLst>
                <a:latin typeface="Arial Rounded MT Bold"/>
                <a:ea typeface="Arial Rounded MT Bold"/>
                <a:cs typeface="Arial Rounded MT Bold"/>
                <a:sym typeface="Arial Rounded MT Bold"/>
              </a:defRPr>
            </a:pPr>
            <a:r>
              <a:rPr lang="en-US" dirty="0"/>
              <a:t>April 20</a:t>
            </a:r>
            <a:r>
              <a:rPr dirty="0"/>
              <a:t>, 202</a:t>
            </a:r>
            <a:r>
              <a:rPr lang="en-US" dirty="0"/>
              <a:t>4</a:t>
            </a:r>
            <a:endParaRPr dirty="0"/>
          </a:p>
          <a:p>
            <a:pPr defTabSz="584200">
              <a:defRPr sz="8400">
                <a:effectLst>
                  <a:outerShdw blurRad="25400" dist="38100" dir="2700000" rotWithShape="0">
                    <a:srgbClr val="000000">
                      <a:alpha val="75000"/>
                    </a:srgbClr>
                  </a:outerShdw>
                </a:effectLst>
                <a:latin typeface="Arial Rounded MT Bold"/>
                <a:ea typeface="Arial Rounded MT Bold"/>
                <a:cs typeface="Arial Rounded MT Bold"/>
                <a:sym typeface="Arial Rounded MT Bold"/>
              </a:defRPr>
            </a:pPr>
            <a:endParaRPr dirty="0"/>
          </a:p>
          <a:p>
            <a:pPr defTabSz="584200">
              <a:defRPr sz="8400">
                <a:effectLst>
                  <a:outerShdw blurRad="25400" dist="38100" dir="2700000" rotWithShape="0">
                    <a:srgbClr val="000000">
                      <a:alpha val="75000"/>
                    </a:srgbClr>
                  </a:outerShdw>
                </a:effectLst>
                <a:latin typeface="Arial Rounded MT Bold"/>
                <a:ea typeface="Arial Rounded MT Bold"/>
                <a:cs typeface="Arial Rounded MT Bold"/>
                <a:sym typeface="Arial Rounded MT Bold"/>
              </a:defRPr>
            </a:pPr>
            <a:endParaRPr dirty="0"/>
          </a:p>
          <a:p>
            <a:pPr defTabSz="584200">
              <a:defRPr sz="8400">
                <a:effectLst>
                  <a:outerShdw blurRad="25400" dist="38100" dir="2700000" rotWithShape="0">
                    <a:srgbClr val="000000">
                      <a:alpha val="75000"/>
                    </a:srgbClr>
                  </a:outerShdw>
                </a:effectLst>
                <a:latin typeface="Arial Rounded MT Bold"/>
                <a:ea typeface="Arial Rounded MT Bold"/>
                <a:cs typeface="Arial Rounded MT Bold"/>
                <a:sym typeface="Arial Rounded MT Bold"/>
              </a:defRPr>
            </a:pPr>
            <a:br>
              <a:rPr lang="en-US" dirty="0"/>
            </a:br>
            <a:endParaRPr dirty="0"/>
          </a:p>
          <a:p>
            <a:pPr defTabSz="584200">
              <a:defRPr sz="4800">
                <a:effectLst>
                  <a:outerShdw blurRad="25400" dist="38100" dir="2700000" rotWithShape="0">
                    <a:srgbClr val="000000">
                      <a:alpha val="75000"/>
                    </a:srgbClr>
                  </a:outerShdw>
                </a:effectLst>
                <a:latin typeface="Arial Rounded MT Bold"/>
                <a:ea typeface="Arial Rounded MT Bold"/>
                <a:cs typeface="Arial Rounded MT Bold"/>
                <a:sym typeface="Arial Rounded MT Bold"/>
              </a:defRPr>
            </a:pPr>
            <a:r>
              <a:rPr lang="en-US" dirty="0"/>
              <a:t>Northwood</a:t>
            </a:r>
            <a:endParaRPr dirty="0"/>
          </a:p>
          <a:p>
            <a:pPr defTabSz="584200">
              <a:defRPr sz="4800">
                <a:effectLst>
                  <a:outerShdw blurRad="25400" dist="38100" dir="2700000" rotWithShape="0">
                    <a:srgbClr val="000000">
                      <a:alpha val="75000"/>
                    </a:srgbClr>
                  </a:outerShdw>
                </a:effectLst>
                <a:latin typeface="Arial Rounded MT Bold"/>
                <a:ea typeface="Arial Rounded MT Bold"/>
                <a:cs typeface="Arial Rounded MT Bold"/>
                <a:sym typeface="Arial Rounded MT Bold"/>
              </a:defRPr>
            </a:pPr>
            <a:endParaRPr dirty="0"/>
          </a:p>
          <a:p>
            <a:pPr defTabSz="584200">
              <a:defRPr sz="4800">
                <a:effectLst>
                  <a:outerShdw blurRad="25400" dist="38100" dir="2700000" rotWithShape="0">
                    <a:srgbClr val="000000">
                      <a:alpha val="75000"/>
                    </a:srgbClr>
                  </a:outerShdw>
                </a:effectLst>
                <a:latin typeface="Arial Rounded MT Bold"/>
                <a:ea typeface="Arial Rounded MT Bold"/>
                <a:cs typeface="Arial Rounded MT Bold"/>
                <a:sym typeface="Arial Rounded MT Bold"/>
              </a:defRPr>
            </a:pPr>
            <a:r>
              <a:rPr dirty="0"/>
              <a:t>Speaker: Allen Dvorak</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 name="Image" descr="Image"/>
          <p:cNvPicPr>
            <a:picLocks noChangeAspect="1"/>
          </p:cNvPicPr>
          <p:nvPr/>
        </p:nvPicPr>
        <p:blipFill>
          <a:blip r:embed="rId2"/>
          <a:stretch>
            <a:fillRect/>
          </a:stretch>
        </p:blipFill>
        <p:spPr>
          <a:xfrm>
            <a:off x="17726" y="0"/>
            <a:ext cx="26376924" cy="13716000"/>
          </a:xfrm>
          <a:prstGeom prst="rect">
            <a:avLst/>
          </a:prstGeom>
          <a:ln w="12700">
            <a:miter lim="400000"/>
          </a:ln>
        </p:spPr>
      </p:pic>
      <p:sp>
        <p:nvSpPr>
          <p:cNvPr id="159" name="I searched with my heart how to cheer my body with wine—my heart still guiding me with wisdom—and how to lay hold on folly, till I might see what was good for the children of man to do under heaven during the few days of their life.…"/>
          <p:cNvSpPr txBox="1">
            <a:spLocks noGrp="1"/>
          </p:cNvSpPr>
          <p:nvPr>
            <p:ph type="body" sz="half" idx="4294967295"/>
          </p:nvPr>
        </p:nvSpPr>
        <p:spPr>
          <a:xfrm>
            <a:off x="926981" y="8885997"/>
            <a:ext cx="23637127" cy="4600887"/>
          </a:xfrm>
          <a:prstGeom prst="rect">
            <a:avLst/>
          </a:prstGeom>
        </p:spPr>
        <p:txBody>
          <a:bodyPr anchor="t">
            <a:noAutofit/>
          </a:bodyPr>
          <a:lstStyle/>
          <a:p>
            <a:pPr marL="0" indent="0" algn="ctr" defTabSz="584200">
              <a:spcBef>
                <a:spcPts val="800"/>
              </a:spcBef>
              <a:buClr>
                <a:srgbClr val="FF2600"/>
              </a:buClr>
              <a:buSzTx/>
              <a:buNone/>
              <a:defRPr sz="5500" b="1">
                <a:effectLst>
                  <a:outerShdw blurRad="12700" dist="38100" dir="2400000" rotWithShape="0">
                    <a:srgbClr val="000000"/>
                  </a:outerShdw>
                </a:effectLst>
                <a:latin typeface="Cambria"/>
                <a:ea typeface="Cambria"/>
                <a:cs typeface="Cambria"/>
                <a:sym typeface="Cambria"/>
              </a:defRPr>
            </a:pPr>
            <a:r>
              <a:rPr dirty="0"/>
              <a:t>I searched with my heart how to cheer my body with wine—my heart still guiding me with wisdom—and how to lay hold on folly, till I might see what was good for the children of man to do under heaven during the few days of their life.</a:t>
            </a:r>
          </a:p>
          <a:p>
            <a:pPr marL="0" indent="0" algn="ctr" defTabSz="584200">
              <a:spcBef>
                <a:spcPts val="800"/>
              </a:spcBef>
              <a:buClr>
                <a:srgbClr val="FF2600"/>
              </a:buClr>
              <a:buSzTx/>
              <a:buNone/>
              <a:defRPr sz="5500" b="1">
                <a:solidFill>
                  <a:srgbClr val="FFFB00"/>
                </a:solidFill>
                <a:effectLst>
                  <a:outerShdw blurRad="12700" dist="38100" dir="2400000" rotWithShape="0">
                    <a:srgbClr val="000000"/>
                  </a:outerShdw>
                </a:effectLst>
                <a:latin typeface="Cambria"/>
                <a:ea typeface="Cambria"/>
                <a:cs typeface="Cambria"/>
                <a:sym typeface="Cambria"/>
              </a:defRPr>
            </a:pPr>
            <a:r>
              <a:rPr dirty="0"/>
              <a:t>— Ecclesiastes 2:3; ESV</a:t>
            </a:r>
          </a:p>
        </p:txBody>
      </p:sp>
      <p:sp>
        <p:nvSpPr>
          <p:cNvPr id="160" name="Purpose in Life?"/>
          <p:cNvSpPr txBox="1">
            <a:spLocks noGrp="1"/>
          </p:cNvSpPr>
          <p:nvPr>
            <p:ph type="title" idx="4294967295"/>
          </p:nvPr>
        </p:nvSpPr>
        <p:spPr>
          <a:xfrm>
            <a:off x="0" y="915954"/>
            <a:ext cx="24366274" cy="1910227"/>
          </a:xfrm>
          <a:prstGeom prst="rect">
            <a:avLst/>
          </a:prstGeom>
          <a:effectLst>
            <a:outerShdw blurRad="25400" dist="38100" dir="2700000" rotWithShape="0">
              <a:srgbClr val="000000">
                <a:alpha val="75000"/>
              </a:srgbClr>
            </a:outerShdw>
          </a:effectLst>
        </p:spPr>
        <p:txBody>
          <a:bodyPr>
            <a:noAutofit/>
          </a:bodyPr>
          <a:lstStyle>
            <a:lvl1pPr defTabSz="584200">
              <a:defRPr sz="9000">
                <a:solidFill>
                  <a:srgbClr val="FFFB00"/>
                </a:solidFill>
                <a:latin typeface="Arial Black"/>
                <a:ea typeface="Arial Black"/>
                <a:cs typeface="Arial Black"/>
                <a:sym typeface="Arial Black"/>
              </a:defRPr>
            </a:lvl1pPr>
          </a:lstStyle>
          <a:p>
            <a:r>
              <a:t>Purpose in Life?</a:t>
            </a:r>
          </a:p>
        </p:txBody>
      </p:sp>
      <p:sp>
        <p:nvSpPr>
          <p:cNvPr id="161" name="Accumulation of wealth"/>
          <p:cNvSpPr txBox="1"/>
          <p:nvPr/>
        </p:nvSpPr>
        <p:spPr>
          <a:xfrm>
            <a:off x="1277739" y="3191933"/>
            <a:ext cx="13298654" cy="9804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lstStyle>
            <a:lvl1pPr marL="571500" indent="-571500" algn="l" defTabSz="584200">
              <a:spcBef>
                <a:spcPts val="800"/>
              </a:spcBef>
              <a:buClr>
                <a:srgbClr val="FF2600"/>
              </a:buClr>
              <a:buSzPct val="100000"/>
              <a:buChar char="•"/>
              <a:defRPr sz="5500" b="0">
                <a:solidFill>
                  <a:srgbClr val="FFFFFF"/>
                </a:solidFill>
                <a:effectLst>
                  <a:outerShdw blurRad="12700" dist="12700" dir="2400000" rotWithShape="0">
                    <a:srgbClr val="000000"/>
                  </a:outerShdw>
                </a:effectLst>
                <a:latin typeface="Arial Rounded MT Bold"/>
                <a:ea typeface="Arial Rounded MT Bold"/>
                <a:cs typeface="Arial Rounded MT Bold"/>
                <a:sym typeface="Arial Rounded MT Bold"/>
              </a:defRPr>
            </a:lvl1pPr>
          </a:lstStyle>
          <a:p>
            <a:r>
              <a:t>Accumulation of wealth</a:t>
            </a:r>
          </a:p>
        </p:txBody>
      </p:sp>
      <p:sp>
        <p:nvSpPr>
          <p:cNvPr id="162" name="Sexual gratification"/>
          <p:cNvSpPr txBox="1"/>
          <p:nvPr/>
        </p:nvSpPr>
        <p:spPr>
          <a:xfrm>
            <a:off x="1277739" y="4538133"/>
            <a:ext cx="13298654" cy="9804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lstStyle>
            <a:lvl1pPr marL="571500" indent="-571500" algn="l" defTabSz="584200">
              <a:spcBef>
                <a:spcPts val="800"/>
              </a:spcBef>
              <a:buClr>
                <a:srgbClr val="FF2600"/>
              </a:buClr>
              <a:buSzPct val="100000"/>
              <a:buChar char="•"/>
              <a:defRPr sz="5500" b="0">
                <a:solidFill>
                  <a:srgbClr val="FFFFFF"/>
                </a:solidFill>
                <a:effectLst>
                  <a:outerShdw blurRad="12700" dist="12700" dir="2400000" rotWithShape="0">
                    <a:srgbClr val="000000"/>
                  </a:outerShdw>
                </a:effectLst>
                <a:latin typeface="Arial Rounded MT Bold"/>
                <a:ea typeface="Arial Rounded MT Bold"/>
                <a:cs typeface="Arial Rounded MT Bold"/>
                <a:sym typeface="Arial Rounded MT Bold"/>
              </a:defRPr>
            </a:lvl1pPr>
          </a:lstStyle>
          <a:p>
            <a:r>
              <a:t>Sexual gratification</a:t>
            </a:r>
          </a:p>
        </p:txBody>
      </p:sp>
      <p:sp>
        <p:nvSpPr>
          <p:cNvPr id="163" name="Entertainment in a variety of forms"/>
          <p:cNvSpPr txBox="1"/>
          <p:nvPr/>
        </p:nvSpPr>
        <p:spPr>
          <a:xfrm>
            <a:off x="1277739" y="5884333"/>
            <a:ext cx="13298654" cy="9804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lstStyle>
            <a:lvl1pPr marL="571500" indent="-571500" algn="l" defTabSz="584200">
              <a:spcBef>
                <a:spcPts val="800"/>
              </a:spcBef>
              <a:buClr>
                <a:srgbClr val="FF2600"/>
              </a:buClr>
              <a:buSzPct val="100000"/>
              <a:buChar char="•"/>
              <a:defRPr sz="5500" b="0">
                <a:solidFill>
                  <a:srgbClr val="FFFFFF"/>
                </a:solidFill>
                <a:effectLst>
                  <a:outerShdw blurRad="12700" dist="12700" dir="2400000" rotWithShape="0">
                    <a:srgbClr val="000000"/>
                  </a:outerShdw>
                </a:effectLst>
                <a:latin typeface="Arial Rounded MT Bold"/>
                <a:ea typeface="Arial Rounded MT Bold"/>
                <a:cs typeface="Arial Rounded MT Bold"/>
                <a:sym typeface="Arial Rounded MT Bold"/>
              </a:defRPr>
            </a:lvl1pPr>
          </a:lstStyle>
          <a:p>
            <a:r>
              <a:t>Entertainment in a variety of forms</a:t>
            </a:r>
          </a:p>
        </p:txBody>
      </p:sp>
      <p:sp>
        <p:nvSpPr>
          <p:cNvPr id="164" name="Life Under the Sun"/>
          <p:cNvSpPr txBox="1"/>
          <p:nvPr/>
        </p:nvSpPr>
        <p:spPr>
          <a:xfrm>
            <a:off x="449000" y="355506"/>
            <a:ext cx="3487675" cy="5604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a:solidFill>
                  <a:srgbClr val="00FDFF"/>
                </a:solidFill>
              </a:defRPr>
            </a:lvl1pPr>
          </a:lstStyle>
          <a:p>
            <a:r>
              <a:t>Life Under the Sun</a:t>
            </a:r>
          </a:p>
        </p:txBody>
      </p:sp>
      <p:sp>
        <p:nvSpPr>
          <p:cNvPr id="165" name="“…and behold, all was vanity and a striving after wind…”…"/>
          <p:cNvSpPr txBox="1"/>
          <p:nvPr/>
        </p:nvSpPr>
        <p:spPr>
          <a:xfrm>
            <a:off x="15298269" y="3682156"/>
            <a:ext cx="7770162" cy="32324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5100"/>
            </a:pPr>
            <a:r>
              <a:t>“…and behold, all was vanity and a striving after wind…”</a:t>
            </a:r>
          </a:p>
          <a:p>
            <a:pPr>
              <a:defRPr sz="5100">
                <a:solidFill>
                  <a:srgbClr val="0433FF"/>
                </a:solidFill>
              </a:defRPr>
            </a:pPr>
            <a:r>
              <a:t>— Ecclesiastes 2:11</a:t>
            </a:r>
          </a:p>
        </p:txBody>
      </p:sp>
      <p:sp>
        <p:nvSpPr>
          <p:cNvPr id="166" name="Leave one’s “mark” in the world"/>
          <p:cNvSpPr txBox="1"/>
          <p:nvPr/>
        </p:nvSpPr>
        <p:spPr>
          <a:xfrm>
            <a:off x="1277739" y="7230533"/>
            <a:ext cx="13298654" cy="9804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lstStyle>
            <a:lvl1pPr marL="571500" indent="-571500" algn="l" defTabSz="584200">
              <a:spcBef>
                <a:spcPts val="800"/>
              </a:spcBef>
              <a:buClr>
                <a:srgbClr val="FF2600"/>
              </a:buClr>
              <a:buSzPct val="100000"/>
              <a:buChar char="•"/>
              <a:defRPr sz="5500" b="0">
                <a:solidFill>
                  <a:srgbClr val="FFFFFF"/>
                </a:solidFill>
                <a:effectLst>
                  <a:outerShdw blurRad="12700" dist="12700" dir="2400000" rotWithShape="0">
                    <a:srgbClr val="000000"/>
                  </a:outerShdw>
                </a:effectLst>
                <a:latin typeface="Arial Rounded MT Bold"/>
                <a:ea typeface="Arial Rounded MT Bold"/>
                <a:cs typeface="Arial Rounded MT Bold"/>
                <a:sym typeface="Arial Rounded MT Bold"/>
              </a:defRPr>
            </a:lvl1pPr>
          </a:lstStyle>
          <a:p>
            <a:r>
              <a:t>Leave one’s “mark” in the world</a:t>
            </a:r>
          </a:p>
        </p:txBody>
      </p:sp>
    </p:spTree>
    <p:extLst>
      <p:ext uri="{BB962C8B-B14F-4D97-AF65-F5344CB8AC3E}">
        <p14:creationId xmlns:p14="http://schemas.microsoft.com/office/powerpoint/2010/main" val="230418519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He Has Told You!"/>
          <p:cNvSpPr txBox="1">
            <a:spLocks noGrp="1"/>
          </p:cNvSpPr>
          <p:nvPr>
            <p:ph type="title" idx="4294967295"/>
          </p:nvPr>
        </p:nvSpPr>
        <p:spPr>
          <a:xfrm>
            <a:off x="17726" y="338666"/>
            <a:ext cx="24366274" cy="1910227"/>
          </a:xfrm>
          <a:prstGeom prst="rect">
            <a:avLst/>
          </a:prstGeom>
          <a:effectLst>
            <a:outerShdw blurRad="25400" dist="38100" dir="2700000" rotWithShape="0">
              <a:srgbClr val="000000">
                <a:alpha val="75000"/>
              </a:srgbClr>
            </a:outerShdw>
          </a:effectLst>
        </p:spPr>
        <p:txBody>
          <a:bodyPr>
            <a:noAutofit/>
          </a:bodyPr>
          <a:lstStyle>
            <a:lvl1pPr defTabSz="584200">
              <a:defRPr sz="9000">
                <a:solidFill>
                  <a:srgbClr val="941100"/>
                </a:solidFill>
                <a:latin typeface="Arial Black"/>
                <a:ea typeface="Arial Black"/>
                <a:cs typeface="Arial Black"/>
                <a:sym typeface="Arial Black"/>
              </a:defRPr>
            </a:lvl1pPr>
          </a:lstStyle>
          <a:p>
            <a:r>
              <a:t>He Has Told You!</a:t>
            </a:r>
          </a:p>
        </p:txBody>
      </p:sp>
      <p:sp>
        <p:nvSpPr>
          <p:cNvPr id="169" name="1 Hear what the Lord says: Arise, plead your case before the mountains, and let the hills hear your voice. 2 Hear, you mountains, the indictment of the Lord, and you enduring foundations of the earth, for the Lord has an indictment against his people, an"/>
          <p:cNvSpPr txBox="1"/>
          <p:nvPr/>
        </p:nvSpPr>
        <p:spPr>
          <a:xfrm>
            <a:off x="618264" y="3817441"/>
            <a:ext cx="23147472" cy="76496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p>
            <a:pPr defTabSz="584200">
              <a:spcBef>
                <a:spcPts val="800"/>
              </a:spcBef>
              <a:buClr>
                <a:srgbClr val="FF2600"/>
              </a:buClr>
              <a:defRPr sz="6000">
                <a:effectLst>
                  <a:outerShdw blurRad="12700" dist="38100" dir="2400000" rotWithShape="0">
                    <a:srgbClr val="000000"/>
                  </a:outerShdw>
                </a:effectLst>
                <a:latin typeface="Cambria"/>
                <a:ea typeface="Cambria"/>
                <a:cs typeface="Cambria"/>
                <a:sym typeface="Cambria"/>
              </a:defRPr>
            </a:pPr>
            <a:r>
              <a:rPr baseline="31999">
                <a:solidFill>
                  <a:srgbClr val="0433FF"/>
                </a:solidFill>
              </a:rPr>
              <a:t>1</a:t>
            </a:r>
            <a:r>
              <a:t> Hear what the Lord says: Arise, plead your case before the mountains, and let the hills hear your voice. </a:t>
            </a:r>
            <a:r>
              <a:rPr baseline="31999">
                <a:solidFill>
                  <a:srgbClr val="0433FF"/>
                </a:solidFill>
              </a:rPr>
              <a:t>2</a:t>
            </a:r>
            <a:r>
              <a:t> Hear, you mountains, the indictment of the Lord, and you enduring foundations of the earth, for the Lord has an indictment against his people, and he will contend with Israel. </a:t>
            </a:r>
            <a:r>
              <a:rPr baseline="31999">
                <a:solidFill>
                  <a:srgbClr val="0433FF"/>
                </a:solidFill>
              </a:rPr>
              <a:t>3</a:t>
            </a:r>
            <a:r>
              <a:t> “O my people, what have I done to you? How have I wearied you? Answer me! </a:t>
            </a:r>
          </a:p>
          <a:p>
            <a:pPr defTabSz="584200">
              <a:spcBef>
                <a:spcPts val="800"/>
              </a:spcBef>
              <a:buClr>
                <a:srgbClr val="FF2600"/>
              </a:buClr>
              <a:defRPr sz="6000">
                <a:solidFill>
                  <a:srgbClr val="0433FF"/>
                </a:solidFill>
                <a:effectLst>
                  <a:outerShdw blurRad="12700" dist="38100" dir="2400000" rotWithShape="0">
                    <a:srgbClr val="000000"/>
                  </a:outerShdw>
                </a:effectLst>
                <a:latin typeface="Cambria"/>
                <a:ea typeface="Cambria"/>
                <a:cs typeface="Cambria"/>
                <a:sym typeface="Cambria"/>
              </a:defRPr>
            </a:pPr>
            <a:r>
              <a:t>— Micah 6:1–3; ESV</a:t>
            </a:r>
          </a:p>
        </p:txBody>
      </p:sp>
      <p:sp>
        <p:nvSpPr>
          <p:cNvPr id="170" name="Micah 6"/>
          <p:cNvSpPr txBox="1"/>
          <p:nvPr/>
        </p:nvSpPr>
        <p:spPr>
          <a:xfrm>
            <a:off x="280444" y="338666"/>
            <a:ext cx="1539241" cy="5604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a:solidFill>
                  <a:srgbClr val="945200"/>
                </a:solidFill>
              </a:defRPr>
            </a:lvl1pPr>
          </a:lstStyle>
          <a:p>
            <a:r>
              <a:t>Micah 6</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He Has Told You!"/>
          <p:cNvSpPr txBox="1">
            <a:spLocks noGrp="1"/>
          </p:cNvSpPr>
          <p:nvPr>
            <p:ph type="title" idx="4294967295"/>
          </p:nvPr>
        </p:nvSpPr>
        <p:spPr>
          <a:xfrm>
            <a:off x="17726" y="338666"/>
            <a:ext cx="24366274" cy="1910227"/>
          </a:xfrm>
          <a:prstGeom prst="rect">
            <a:avLst/>
          </a:prstGeom>
          <a:effectLst>
            <a:outerShdw blurRad="25400" dist="38100" dir="2700000" rotWithShape="0">
              <a:srgbClr val="000000">
                <a:alpha val="75000"/>
              </a:srgbClr>
            </a:outerShdw>
          </a:effectLst>
        </p:spPr>
        <p:txBody>
          <a:bodyPr>
            <a:noAutofit/>
          </a:bodyPr>
          <a:lstStyle>
            <a:lvl1pPr defTabSz="584200">
              <a:defRPr sz="9000">
                <a:solidFill>
                  <a:srgbClr val="941100"/>
                </a:solidFill>
                <a:latin typeface="Arial Black"/>
                <a:ea typeface="Arial Black"/>
                <a:cs typeface="Arial Black"/>
                <a:sym typeface="Arial Black"/>
              </a:defRPr>
            </a:lvl1pPr>
          </a:lstStyle>
          <a:p>
            <a:r>
              <a:t>He Has Told You!</a:t>
            </a:r>
          </a:p>
        </p:txBody>
      </p:sp>
      <p:sp>
        <p:nvSpPr>
          <p:cNvPr id="173" name="6 “With what shall I come before the Lord, and bow myself before God on high? Shall I come before him with burnt offerings, with calves a year old? 7 Will the Lord be pleased with thousands of rams, with ten thousands of rivers of oil? Shall I give my fi"/>
          <p:cNvSpPr txBox="1"/>
          <p:nvPr/>
        </p:nvSpPr>
        <p:spPr>
          <a:xfrm>
            <a:off x="1156658" y="2507704"/>
            <a:ext cx="22088410" cy="105703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p>
            <a:pPr defTabSz="584200">
              <a:spcBef>
                <a:spcPts val="800"/>
              </a:spcBef>
              <a:buClr>
                <a:srgbClr val="FF2600"/>
              </a:buClr>
              <a:defRPr sz="6000">
                <a:effectLst>
                  <a:outerShdw blurRad="12700" dist="38100" dir="2400000" rotWithShape="0">
                    <a:srgbClr val="000000"/>
                  </a:outerShdw>
                </a:effectLst>
                <a:latin typeface="Cambria"/>
                <a:ea typeface="Cambria"/>
                <a:cs typeface="Cambria"/>
                <a:sym typeface="Cambria"/>
              </a:defRPr>
            </a:pPr>
            <a:r>
              <a:rPr baseline="31999" dirty="0">
                <a:solidFill>
                  <a:srgbClr val="0433FF"/>
                </a:solidFill>
              </a:rPr>
              <a:t>6</a:t>
            </a:r>
            <a:r>
              <a:rPr dirty="0"/>
              <a:t> “With what shall I come before the Lord, and bow myself before God on high? Shall I come before him with burnt offerings, with calves a year old? </a:t>
            </a:r>
            <a:r>
              <a:rPr baseline="31999" dirty="0">
                <a:solidFill>
                  <a:srgbClr val="0433FF"/>
                </a:solidFill>
              </a:rPr>
              <a:t>7</a:t>
            </a:r>
            <a:r>
              <a:rPr dirty="0"/>
              <a:t> Will the Lord be pleased with thousands of rams, with ten thousands of rivers of oil? Shall I give my firstborn for my transgression, the fruit of my body for the sin of my soul?” </a:t>
            </a:r>
          </a:p>
          <a:p>
            <a:pPr defTabSz="584200">
              <a:spcBef>
                <a:spcPts val="800"/>
              </a:spcBef>
              <a:buClr>
                <a:srgbClr val="FF2600"/>
              </a:buClr>
              <a:defRPr sz="6000">
                <a:effectLst>
                  <a:outerShdw blurRad="12700" dist="38100" dir="2400000" rotWithShape="0">
                    <a:srgbClr val="000000"/>
                  </a:outerShdw>
                </a:effectLst>
                <a:latin typeface="Cambria"/>
                <a:ea typeface="Cambria"/>
                <a:cs typeface="Cambria"/>
                <a:sym typeface="Cambria"/>
              </a:defRPr>
            </a:pPr>
            <a:endParaRPr dirty="0"/>
          </a:p>
          <a:p>
            <a:pPr defTabSz="584200">
              <a:spcBef>
                <a:spcPts val="800"/>
              </a:spcBef>
              <a:buClr>
                <a:srgbClr val="FF2600"/>
              </a:buClr>
              <a:defRPr sz="6000">
                <a:effectLst>
                  <a:outerShdw blurRad="12700" dist="38100" dir="2400000" rotWithShape="0">
                    <a:srgbClr val="000000"/>
                  </a:outerShdw>
                </a:effectLst>
                <a:latin typeface="Cambria"/>
                <a:ea typeface="Cambria"/>
                <a:cs typeface="Cambria"/>
                <a:sym typeface="Cambria"/>
              </a:defRPr>
            </a:pPr>
            <a:r>
              <a:rPr baseline="31999" dirty="0">
                <a:solidFill>
                  <a:srgbClr val="0433FF"/>
                </a:solidFill>
              </a:rPr>
              <a:t>8</a:t>
            </a:r>
            <a:r>
              <a:rPr dirty="0"/>
              <a:t> He has told you, O man, what is good; and what does the Lord require of you but to do justice, and to love kindness, and to walk humbly with your God?</a:t>
            </a:r>
          </a:p>
          <a:p>
            <a:pPr defTabSz="584200">
              <a:spcBef>
                <a:spcPts val="800"/>
              </a:spcBef>
              <a:buClr>
                <a:srgbClr val="FF2600"/>
              </a:buClr>
              <a:defRPr sz="6000">
                <a:solidFill>
                  <a:srgbClr val="0433FF"/>
                </a:solidFill>
                <a:effectLst>
                  <a:outerShdw blurRad="12700" dist="38100" dir="2400000" rotWithShape="0">
                    <a:srgbClr val="000000"/>
                  </a:outerShdw>
                </a:effectLst>
                <a:latin typeface="Cambria"/>
                <a:ea typeface="Cambria"/>
                <a:cs typeface="Cambria"/>
                <a:sym typeface="Cambria"/>
              </a:defRPr>
            </a:pPr>
            <a:r>
              <a:rPr dirty="0"/>
              <a:t>— Micah 6:6–8; ESV</a:t>
            </a:r>
          </a:p>
        </p:txBody>
      </p:sp>
      <p:sp>
        <p:nvSpPr>
          <p:cNvPr id="174" name="Micah 6"/>
          <p:cNvSpPr txBox="1"/>
          <p:nvPr/>
        </p:nvSpPr>
        <p:spPr>
          <a:xfrm>
            <a:off x="280444" y="338666"/>
            <a:ext cx="1539241" cy="5604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a:solidFill>
                  <a:srgbClr val="945200"/>
                </a:solidFill>
              </a:defRPr>
            </a:lvl1pPr>
          </a:lstStyle>
          <a:p>
            <a:r>
              <a:t>Micah 6</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The Bible: Divine Revelation"/>
          <p:cNvSpPr txBox="1">
            <a:spLocks noGrp="1"/>
          </p:cNvSpPr>
          <p:nvPr>
            <p:ph type="title" idx="4294967295"/>
          </p:nvPr>
        </p:nvSpPr>
        <p:spPr>
          <a:xfrm>
            <a:off x="17726" y="186266"/>
            <a:ext cx="24366274" cy="1910227"/>
          </a:xfrm>
          <a:prstGeom prst="rect">
            <a:avLst/>
          </a:prstGeom>
          <a:effectLst>
            <a:outerShdw blurRad="25400" dist="38100" dir="2700000" rotWithShape="0">
              <a:srgbClr val="000000">
                <a:alpha val="75000"/>
              </a:srgbClr>
            </a:outerShdw>
          </a:effectLst>
        </p:spPr>
        <p:txBody>
          <a:bodyPr>
            <a:noAutofit/>
          </a:bodyPr>
          <a:lstStyle>
            <a:lvl1pPr defTabSz="584200">
              <a:defRPr sz="9000">
                <a:solidFill>
                  <a:srgbClr val="941100"/>
                </a:solidFill>
                <a:latin typeface="Arial Black"/>
                <a:ea typeface="Arial Black"/>
                <a:cs typeface="Arial Black"/>
                <a:sym typeface="Arial Black"/>
              </a:defRPr>
            </a:lvl1pPr>
          </a:lstStyle>
          <a:p>
            <a:r>
              <a:t>The Bible: Divine Revelation</a:t>
            </a:r>
          </a:p>
        </p:txBody>
      </p:sp>
      <p:sp>
        <p:nvSpPr>
          <p:cNvPr id="177" name="16 All Scripture is breathed out by God and profitable for teaching, for reproof, for correction, and for training in righteousness, 17 that the man of God may be complete, equipped for every good work.…"/>
          <p:cNvSpPr txBox="1"/>
          <p:nvPr/>
        </p:nvSpPr>
        <p:spPr>
          <a:xfrm>
            <a:off x="16334510" y="3346832"/>
            <a:ext cx="7563842" cy="70232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p>
            <a:pPr defTabSz="584200">
              <a:spcBef>
                <a:spcPts val="800"/>
              </a:spcBef>
              <a:buClr>
                <a:srgbClr val="FF2600"/>
              </a:buClr>
              <a:defRPr sz="5700">
                <a:effectLst>
                  <a:outerShdw blurRad="12700" dist="38100" dir="2400000" rotWithShape="0">
                    <a:srgbClr val="000000"/>
                  </a:outerShdw>
                </a:effectLst>
                <a:latin typeface="Cambria"/>
                <a:ea typeface="Cambria"/>
                <a:cs typeface="Cambria"/>
                <a:sym typeface="Cambria"/>
              </a:defRPr>
            </a:pPr>
            <a:r>
              <a:rPr sz="4800" baseline="31999" dirty="0">
                <a:solidFill>
                  <a:srgbClr val="0433FF"/>
                </a:solidFill>
              </a:rPr>
              <a:t>16</a:t>
            </a:r>
            <a:r>
              <a:rPr sz="4800" dirty="0"/>
              <a:t> All Scripture is breathed out by God and profitable for teaching, for reproof, for correction, and for training in righteousness, </a:t>
            </a:r>
            <a:r>
              <a:rPr sz="4800" baseline="31999" dirty="0">
                <a:solidFill>
                  <a:srgbClr val="0433FF"/>
                </a:solidFill>
              </a:rPr>
              <a:t>17</a:t>
            </a:r>
            <a:r>
              <a:rPr sz="4800" dirty="0"/>
              <a:t> that the man of God may be complete, equipped for every good work.</a:t>
            </a:r>
          </a:p>
          <a:p>
            <a:pPr defTabSz="584200">
              <a:spcBef>
                <a:spcPts val="800"/>
              </a:spcBef>
              <a:buClr>
                <a:srgbClr val="FF2600"/>
              </a:buClr>
              <a:defRPr sz="5700">
                <a:solidFill>
                  <a:srgbClr val="0433FF"/>
                </a:solidFill>
                <a:effectLst>
                  <a:outerShdw blurRad="12700" dist="38100" dir="2400000" rotWithShape="0">
                    <a:srgbClr val="000000"/>
                  </a:outerShdw>
                </a:effectLst>
                <a:latin typeface="Cambria"/>
                <a:ea typeface="Cambria"/>
                <a:cs typeface="Cambria"/>
                <a:sym typeface="Cambria"/>
              </a:defRPr>
            </a:pPr>
            <a:r>
              <a:rPr sz="4800" dirty="0"/>
              <a:t>— 2 Timothy 3:16–17; ESV</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The Bible: Divine Revelation"/>
          <p:cNvSpPr txBox="1">
            <a:spLocks noGrp="1"/>
          </p:cNvSpPr>
          <p:nvPr>
            <p:ph type="title" idx="4294967295"/>
          </p:nvPr>
        </p:nvSpPr>
        <p:spPr>
          <a:xfrm>
            <a:off x="17726" y="186266"/>
            <a:ext cx="24366274" cy="1910227"/>
          </a:xfrm>
          <a:prstGeom prst="rect">
            <a:avLst/>
          </a:prstGeom>
          <a:effectLst>
            <a:outerShdw blurRad="25400" dist="38100" dir="2700000" rotWithShape="0">
              <a:srgbClr val="000000">
                <a:alpha val="75000"/>
              </a:srgbClr>
            </a:outerShdw>
          </a:effectLst>
        </p:spPr>
        <p:txBody>
          <a:bodyPr>
            <a:noAutofit/>
          </a:bodyPr>
          <a:lstStyle>
            <a:lvl1pPr defTabSz="584200">
              <a:defRPr sz="9000">
                <a:solidFill>
                  <a:srgbClr val="941100"/>
                </a:solidFill>
                <a:latin typeface="Arial Black"/>
                <a:ea typeface="Arial Black"/>
                <a:cs typeface="Arial Black"/>
                <a:sym typeface="Arial Black"/>
              </a:defRPr>
            </a:lvl1pPr>
          </a:lstStyle>
          <a:p>
            <a:r>
              <a:t>The Bible: Divine Revelation</a:t>
            </a:r>
          </a:p>
        </p:txBody>
      </p:sp>
      <p:sp>
        <p:nvSpPr>
          <p:cNvPr id="177" name="16 All Scripture is breathed out by God and profitable for teaching, for reproof, for correction, and for training in righteousness, 17 that the man of God may be complete, equipped for every good work.…"/>
          <p:cNvSpPr txBox="1"/>
          <p:nvPr/>
        </p:nvSpPr>
        <p:spPr>
          <a:xfrm>
            <a:off x="16334510" y="3346832"/>
            <a:ext cx="7563842" cy="70232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lstStyle/>
          <a:p>
            <a:pPr defTabSz="584200">
              <a:spcBef>
                <a:spcPts val="800"/>
              </a:spcBef>
              <a:buClr>
                <a:srgbClr val="FF2600"/>
              </a:buClr>
              <a:defRPr sz="5700">
                <a:effectLst>
                  <a:outerShdw blurRad="12700" dist="38100" dir="2400000" rotWithShape="0">
                    <a:srgbClr val="000000"/>
                  </a:outerShdw>
                </a:effectLst>
                <a:latin typeface="Cambria"/>
                <a:ea typeface="Cambria"/>
                <a:cs typeface="Cambria"/>
                <a:sym typeface="Cambria"/>
              </a:defRPr>
            </a:pPr>
            <a:r>
              <a:rPr sz="4800" baseline="31999" dirty="0">
                <a:solidFill>
                  <a:srgbClr val="0433FF"/>
                </a:solidFill>
              </a:rPr>
              <a:t>16</a:t>
            </a:r>
            <a:r>
              <a:rPr sz="4800" dirty="0"/>
              <a:t> All Scripture is breathed out by God and profitable for teaching, for reproof, for correction, and for training in righteousness, </a:t>
            </a:r>
            <a:r>
              <a:rPr sz="4800" baseline="31999" dirty="0">
                <a:solidFill>
                  <a:srgbClr val="0433FF"/>
                </a:solidFill>
              </a:rPr>
              <a:t>17</a:t>
            </a:r>
            <a:r>
              <a:rPr sz="4800" dirty="0"/>
              <a:t> that the man of God may be complete, equipped for every good work.</a:t>
            </a:r>
          </a:p>
          <a:p>
            <a:pPr defTabSz="584200">
              <a:spcBef>
                <a:spcPts val="800"/>
              </a:spcBef>
              <a:buClr>
                <a:srgbClr val="FF2600"/>
              </a:buClr>
              <a:defRPr sz="5700">
                <a:solidFill>
                  <a:srgbClr val="0433FF"/>
                </a:solidFill>
                <a:effectLst>
                  <a:outerShdw blurRad="12700" dist="38100" dir="2400000" rotWithShape="0">
                    <a:srgbClr val="000000"/>
                  </a:outerShdw>
                </a:effectLst>
                <a:latin typeface="Cambria"/>
                <a:ea typeface="Cambria"/>
                <a:cs typeface="Cambria"/>
                <a:sym typeface="Cambria"/>
              </a:defRPr>
            </a:pPr>
            <a:r>
              <a:rPr sz="4800" dirty="0"/>
              <a:t>— 2 Timothy 3:16–17; ESV</a:t>
            </a:r>
          </a:p>
        </p:txBody>
      </p:sp>
      <p:sp>
        <p:nvSpPr>
          <p:cNvPr id="2" name="16 All Scripture is breathed out by God and profitable for teaching, for reproof, for correction, and for training in righteousness, 17 that the man of God may be complete, equipped for every good work.…">
            <a:extLst>
              <a:ext uri="{FF2B5EF4-FFF2-40B4-BE49-F238E27FC236}">
                <a16:creationId xmlns:a16="http://schemas.microsoft.com/office/drawing/2014/main" id="{87A1522A-01F9-4C34-530C-A7BB249EE0A7}"/>
              </a:ext>
            </a:extLst>
          </p:cNvPr>
          <p:cNvSpPr txBox="1"/>
          <p:nvPr/>
        </p:nvSpPr>
        <p:spPr>
          <a:xfrm>
            <a:off x="485648" y="2576944"/>
            <a:ext cx="14186316" cy="109527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lstStyle/>
          <a:p>
            <a:pPr defTabSz="584200">
              <a:spcBef>
                <a:spcPts val="800"/>
              </a:spcBef>
              <a:buClr>
                <a:srgbClr val="FF2600"/>
              </a:buClr>
              <a:defRPr sz="5700">
                <a:effectLst>
                  <a:outerShdw blurRad="12700" dist="38100" dir="2400000" rotWithShape="0">
                    <a:srgbClr val="000000"/>
                  </a:outerShdw>
                </a:effectLst>
                <a:latin typeface="Cambria"/>
                <a:ea typeface="Cambria"/>
                <a:cs typeface="Cambria"/>
                <a:sym typeface="Cambria"/>
              </a:defRPr>
            </a:pPr>
            <a:r>
              <a:rPr lang="en-US" sz="4000" baseline="31999" dirty="0">
                <a:solidFill>
                  <a:srgbClr val="0433FF"/>
                </a:solidFill>
                <a:effectLst>
                  <a:outerShdw blurRad="12700" dist="38100" dir="2400000" rotWithShape="0">
                    <a:srgbClr val="000000"/>
                  </a:outerShdw>
                </a:effectLst>
                <a:latin typeface="Cambria"/>
              </a:rPr>
              <a:t>7</a:t>
            </a:r>
            <a:r>
              <a:rPr lang="en-US" sz="4000" dirty="0"/>
              <a:t> And you shall speak my words to them, whether they hear or refuse to hear, for they are a rebellious house. </a:t>
            </a:r>
            <a:r>
              <a:rPr lang="en-US" sz="4000" baseline="31999" dirty="0">
                <a:solidFill>
                  <a:srgbClr val="0433FF"/>
                </a:solidFill>
                <a:effectLst>
                  <a:outerShdw blurRad="12700" dist="38100" dir="2400000" rotWithShape="0">
                    <a:srgbClr val="000000"/>
                  </a:outerShdw>
                </a:effectLst>
                <a:latin typeface="Cambria"/>
              </a:rPr>
              <a:t>8</a:t>
            </a:r>
            <a:r>
              <a:rPr lang="en-US" sz="4000" dirty="0"/>
              <a:t> “But you, son of man, hear what I say to you. Be not rebellious like that rebellious house; open your mouth and eat what I give you.” </a:t>
            </a:r>
            <a:r>
              <a:rPr lang="en-US" sz="4000" baseline="31999" dirty="0">
                <a:solidFill>
                  <a:srgbClr val="0433FF"/>
                </a:solidFill>
                <a:effectLst>
                  <a:outerShdw blurRad="12700" dist="38100" dir="2400000" rotWithShape="0">
                    <a:srgbClr val="000000"/>
                  </a:outerShdw>
                </a:effectLst>
                <a:latin typeface="Cambria"/>
              </a:rPr>
              <a:t>9</a:t>
            </a:r>
            <a:r>
              <a:rPr lang="en-US" sz="4000" dirty="0"/>
              <a:t> And when I looked, behold, a hand was stretched out to me, and behold, a scroll of a book was in it. </a:t>
            </a:r>
            <a:r>
              <a:rPr lang="en-US" sz="4000" baseline="31999" dirty="0">
                <a:solidFill>
                  <a:srgbClr val="0433FF"/>
                </a:solidFill>
                <a:effectLst>
                  <a:outerShdw blurRad="12700" dist="38100" dir="2400000" rotWithShape="0">
                    <a:srgbClr val="000000"/>
                  </a:outerShdw>
                </a:effectLst>
                <a:latin typeface="Cambria"/>
              </a:rPr>
              <a:t>10</a:t>
            </a:r>
            <a:r>
              <a:rPr lang="en-US" sz="4000" dirty="0"/>
              <a:t> And he spread it before me. And it had writing on the front and on the back, and there were written on it words of lamentation and mourning and woe. </a:t>
            </a:r>
            <a:r>
              <a:rPr lang="en-US" sz="4000" baseline="31999" dirty="0">
                <a:solidFill>
                  <a:srgbClr val="0433FF"/>
                </a:solidFill>
                <a:effectLst>
                  <a:outerShdw blurRad="12700" dist="38100" dir="2400000" rotWithShape="0">
                    <a:srgbClr val="000000"/>
                  </a:outerShdw>
                </a:effectLst>
                <a:latin typeface="Cambria"/>
              </a:rPr>
              <a:t>1</a:t>
            </a:r>
            <a:r>
              <a:rPr lang="en-US" sz="4000" dirty="0"/>
              <a:t> And he said to me, “Son of man, eat whatever you find here. Eat this scroll, and go, speak to the house of Israel.” </a:t>
            </a:r>
            <a:r>
              <a:rPr lang="en-US" sz="4000" baseline="31999" dirty="0">
                <a:solidFill>
                  <a:srgbClr val="0433FF"/>
                </a:solidFill>
                <a:effectLst>
                  <a:outerShdw blurRad="12700" dist="38100" dir="2400000" rotWithShape="0">
                    <a:srgbClr val="000000"/>
                  </a:outerShdw>
                </a:effectLst>
                <a:latin typeface="Cambria"/>
              </a:rPr>
              <a:t>2</a:t>
            </a:r>
            <a:r>
              <a:rPr lang="en-US" sz="4000" dirty="0"/>
              <a:t> So I opened my mouth, and he gave me this scroll to eat. </a:t>
            </a:r>
            <a:r>
              <a:rPr lang="en-US" sz="4000" baseline="31999" dirty="0">
                <a:solidFill>
                  <a:srgbClr val="0433FF"/>
                </a:solidFill>
                <a:effectLst>
                  <a:outerShdw blurRad="12700" dist="38100" dir="2400000" rotWithShape="0">
                    <a:srgbClr val="000000"/>
                  </a:outerShdw>
                </a:effectLst>
                <a:latin typeface="Cambria"/>
              </a:rPr>
              <a:t>3</a:t>
            </a:r>
            <a:r>
              <a:rPr lang="en-US" sz="4000" dirty="0"/>
              <a:t> And he said to me, “Son of man, feed your belly with this scroll that I give you and fill your stomach with it.” Then I ate it, and it was in my mouth as sweet as honey. </a:t>
            </a:r>
            <a:r>
              <a:rPr lang="en-US" sz="4000" baseline="31999" dirty="0">
                <a:solidFill>
                  <a:srgbClr val="0433FF"/>
                </a:solidFill>
                <a:effectLst>
                  <a:outerShdw blurRad="12700" dist="38100" dir="2400000" rotWithShape="0">
                    <a:srgbClr val="000000"/>
                  </a:outerShdw>
                </a:effectLst>
                <a:latin typeface="Cambria"/>
              </a:rPr>
              <a:t>4</a:t>
            </a:r>
            <a:r>
              <a:rPr lang="en-US" sz="4000" dirty="0"/>
              <a:t> And he said to me, “Son of man, go to the house of Israel and speak with my words to them.</a:t>
            </a:r>
          </a:p>
          <a:p>
            <a:pPr defTabSz="584200">
              <a:spcBef>
                <a:spcPts val="800"/>
              </a:spcBef>
              <a:buClr>
                <a:srgbClr val="FF2600"/>
              </a:buClr>
              <a:defRPr sz="5700">
                <a:effectLst>
                  <a:outerShdw blurRad="12700" dist="38100" dir="2400000" rotWithShape="0">
                    <a:srgbClr val="000000"/>
                  </a:outerShdw>
                </a:effectLst>
                <a:latin typeface="Cambria"/>
                <a:ea typeface="Cambria"/>
                <a:cs typeface="Cambria"/>
                <a:sym typeface="Cambria"/>
              </a:defRPr>
            </a:pPr>
            <a:r>
              <a:rPr lang="en-US" sz="4000" dirty="0">
                <a:solidFill>
                  <a:srgbClr val="0432FF"/>
                </a:solidFill>
              </a:rPr>
              <a:t>— Ezekiel 2:7–3:4; ESV</a:t>
            </a:r>
          </a:p>
        </p:txBody>
      </p:sp>
    </p:spTree>
    <p:extLst>
      <p:ext uri="{BB962C8B-B14F-4D97-AF65-F5344CB8AC3E}">
        <p14:creationId xmlns:p14="http://schemas.microsoft.com/office/powerpoint/2010/main" val="154534748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The Bible: Divine Revelation"/>
          <p:cNvSpPr txBox="1">
            <a:spLocks noGrp="1"/>
          </p:cNvSpPr>
          <p:nvPr>
            <p:ph type="title" idx="4294967295"/>
          </p:nvPr>
        </p:nvSpPr>
        <p:spPr>
          <a:xfrm>
            <a:off x="17726" y="186266"/>
            <a:ext cx="24366274" cy="1910227"/>
          </a:xfrm>
          <a:prstGeom prst="rect">
            <a:avLst/>
          </a:prstGeom>
          <a:effectLst>
            <a:outerShdw blurRad="25400" dist="38100" dir="2700000" rotWithShape="0">
              <a:srgbClr val="000000">
                <a:alpha val="75000"/>
              </a:srgbClr>
            </a:outerShdw>
          </a:effectLst>
        </p:spPr>
        <p:txBody>
          <a:bodyPr>
            <a:noAutofit/>
          </a:bodyPr>
          <a:lstStyle>
            <a:lvl1pPr defTabSz="584200">
              <a:defRPr sz="9000">
                <a:solidFill>
                  <a:srgbClr val="941100"/>
                </a:solidFill>
                <a:latin typeface="Arial Black"/>
                <a:ea typeface="Arial Black"/>
                <a:cs typeface="Arial Black"/>
                <a:sym typeface="Arial Black"/>
              </a:defRPr>
            </a:lvl1pPr>
          </a:lstStyle>
          <a:p>
            <a:r>
              <a:t>The Bible: Divine Revelation</a:t>
            </a:r>
          </a:p>
        </p:txBody>
      </p:sp>
      <p:sp>
        <p:nvSpPr>
          <p:cNvPr id="182" name="When the Spirit of truth comes, he will guide you into all the truth, for he will not speak on his own authority, but whatever he hears he will speak, and he will declare to you the things that are to come.…"/>
          <p:cNvSpPr txBox="1"/>
          <p:nvPr/>
        </p:nvSpPr>
        <p:spPr>
          <a:xfrm>
            <a:off x="11684023" y="2181713"/>
            <a:ext cx="12240221" cy="36579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lstStyle/>
          <a:p>
            <a:pPr defTabSz="584200">
              <a:spcBef>
                <a:spcPts val="800"/>
              </a:spcBef>
              <a:buClr>
                <a:srgbClr val="FF2600"/>
              </a:buClr>
              <a:defRPr sz="5000">
                <a:effectLst>
                  <a:outerShdw blurRad="12700" dist="38100" dir="2400000" rotWithShape="0">
                    <a:srgbClr val="000000"/>
                  </a:outerShdw>
                </a:effectLst>
                <a:latin typeface="Cambria"/>
                <a:ea typeface="Cambria"/>
                <a:cs typeface="Cambria"/>
                <a:sym typeface="Cambria"/>
              </a:defRPr>
            </a:pPr>
            <a:r>
              <a:rPr lang="en-US" sz="4400" dirty="0"/>
              <a:t>But the LORD said to me, “Do not say, ‘I am only a youth’; for to all to whom I send you, you shall go, and whatever I command you, you shall speak.</a:t>
            </a:r>
          </a:p>
          <a:p>
            <a:pPr defTabSz="584200">
              <a:spcBef>
                <a:spcPts val="800"/>
              </a:spcBef>
              <a:buClr>
                <a:srgbClr val="FF2600"/>
              </a:buClr>
              <a:defRPr sz="5000">
                <a:effectLst>
                  <a:outerShdw blurRad="12700" dist="38100" dir="2400000" rotWithShape="0">
                    <a:srgbClr val="000000"/>
                  </a:outerShdw>
                </a:effectLst>
                <a:latin typeface="Cambria"/>
                <a:ea typeface="Cambria"/>
                <a:cs typeface="Cambria"/>
                <a:sym typeface="Cambria"/>
              </a:defRPr>
            </a:pPr>
            <a:r>
              <a:rPr lang="en-US" sz="4400" dirty="0">
                <a:solidFill>
                  <a:srgbClr val="0432FF"/>
                </a:solidFill>
              </a:rPr>
              <a:t>— Jeremiah 1:7; ESV</a:t>
            </a:r>
          </a:p>
        </p:txBody>
      </p:sp>
      <p:sp>
        <p:nvSpPr>
          <p:cNvPr id="2" name="When the Spirit of truth comes, he will guide you into all the truth, for he will not speak on his own authority, but whatever he hears he will speak, and he will declare to you the things that are to come.…">
            <a:extLst>
              <a:ext uri="{FF2B5EF4-FFF2-40B4-BE49-F238E27FC236}">
                <a16:creationId xmlns:a16="http://schemas.microsoft.com/office/drawing/2014/main" id="{4F69F975-92A2-BCFE-E507-718056A3CB77}"/>
              </a:ext>
            </a:extLst>
          </p:cNvPr>
          <p:cNvSpPr txBox="1"/>
          <p:nvPr/>
        </p:nvSpPr>
        <p:spPr>
          <a:xfrm>
            <a:off x="12192000" y="6556315"/>
            <a:ext cx="11907027" cy="30546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lstStyle/>
          <a:p>
            <a:pPr defTabSz="584200">
              <a:spcBef>
                <a:spcPts val="800"/>
              </a:spcBef>
              <a:buClr>
                <a:srgbClr val="FF2600"/>
              </a:buClr>
              <a:defRPr sz="5000">
                <a:effectLst>
                  <a:outerShdw blurRad="12700" dist="38100" dir="2400000" rotWithShape="0">
                    <a:srgbClr val="000000"/>
                  </a:outerShdw>
                </a:effectLst>
                <a:latin typeface="Cambria"/>
                <a:ea typeface="Cambria"/>
                <a:cs typeface="Cambria"/>
                <a:sym typeface="Cambria"/>
              </a:defRPr>
            </a:pPr>
            <a:r>
              <a:rPr lang="en-US" sz="4400" dirty="0"/>
              <a:t>Then the LORD put out his hand and touched my mouth. And the LORD said to me, “Behold, I have put my words in your mouth.</a:t>
            </a:r>
          </a:p>
          <a:p>
            <a:pPr defTabSz="584200">
              <a:spcBef>
                <a:spcPts val="800"/>
              </a:spcBef>
              <a:buClr>
                <a:srgbClr val="FF2600"/>
              </a:buClr>
              <a:defRPr sz="5000">
                <a:effectLst>
                  <a:outerShdw blurRad="12700" dist="38100" dir="2400000" rotWithShape="0">
                    <a:srgbClr val="000000"/>
                  </a:outerShdw>
                </a:effectLst>
                <a:latin typeface="Cambria"/>
                <a:ea typeface="Cambria"/>
                <a:cs typeface="Cambria"/>
                <a:sym typeface="Cambria"/>
              </a:defRPr>
            </a:pPr>
            <a:r>
              <a:rPr lang="en-US" sz="4400" dirty="0">
                <a:solidFill>
                  <a:srgbClr val="0432FF"/>
                </a:solidFill>
              </a:rPr>
              <a:t>— Jeremiah 1:9; ESV</a:t>
            </a:r>
          </a:p>
        </p:txBody>
      </p:sp>
      <p:sp>
        <p:nvSpPr>
          <p:cNvPr id="3" name="When the Spirit of truth comes, he will guide you into all the truth, for he will not speak on his own authority, but whatever he hears he will speak, and he will declare to you the things that are to come.…">
            <a:extLst>
              <a:ext uri="{FF2B5EF4-FFF2-40B4-BE49-F238E27FC236}">
                <a16:creationId xmlns:a16="http://schemas.microsoft.com/office/drawing/2014/main" id="{2CE3DF02-04D3-9B16-34DD-B14B147681B7}"/>
              </a:ext>
            </a:extLst>
          </p:cNvPr>
          <p:cNvSpPr txBox="1"/>
          <p:nvPr/>
        </p:nvSpPr>
        <p:spPr>
          <a:xfrm>
            <a:off x="13525842" y="10451124"/>
            <a:ext cx="9572536" cy="30546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lstStyle/>
          <a:p>
            <a:pPr defTabSz="584200">
              <a:spcBef>
                <a:spcPts val="800"/>
              </a:spcBef>
              <a:buClr>
                <a:srgbClr val="FF2600"/>
              </a:buClr>
              <a:defRPr sz="5000">
                <a:effectLst>
                  <a:outerShdw blurRad="12700" dist="38100" dir="2400000" rotWithShape="0">
                    <a:srgbClr val="000000"/>
                  </a:outerShdw>
                </a:effectLst>
                <a:latin typeface="Cambria"/>
                <a:ea typeface="Cambria"/>
                <a:cs typeface="Cambria"/>
                <a:sym typeface="Cambria"/>
              </a:defRPr>
            </a:pPr>
            <a:r>
              <a:rPr lang="en-US" sz="4400" dirty="0"/>
              <a:t>The word of the LORD came to me, saying,</a:t>
            </a:r>
          </a:p>
          <a:p>
            <a:pPr defTabSz="584200">
              <a:spcBef>
                <a:spcPts val="800"/>
              </a:spcBef>
              <a:buClr>
                <a:srgbClr val="FF2600"/>
              </a:buClr>
              <a:defRPr sz="5000">
                <a:effectLst>
                  <a:outerShdw blurRad="12700" dist="38100" dir="2400000" rotWithShape="0">
                    <a:srgbClr val="000000"/>
                  </a:outerShdw>
                </a:effectLst>
                <a:latin typeface="Cambria"/>
                <a:ea typeface="Cambria"/>
                <a:cs typeface="Cambria"/>
                <a:sym typeface="Cambria"/>
              </a:defRPr>
            </a:pPr>
            <a:r>
              <a:rPr lang="en-US" sz="4400" dirty="0">
                <a:solidFill>
                  <a:srgbClr val="0432FF"/>
                </a:solidFill>
              </a:rPr>
              <a:t>— Jeremiah 2:1; ESV</a:t>
            </a:r>
          </a:p>
        </p:txBody>
      </p:sp>
    </p:spTree>
    <p:extLst>
      <p:ext uri="{BB962C8B-B14F-4D97-AF65-F5344CB8AC3E}">
        <p14:creationId xmlns:p14="http://schemas.microsoft.com/office/powerpoint/2010/main" val="162416460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The Bible: Divine Revelation"/>
          <p:cNvSpPr txBox="1">
            <a:spLocks noGrp="1"/>
          </p:cNvSpPr>
          <p:nvPr>
            <p:ph type="title" idx="4294967295"/>
          </p:nvPr>
        </p:nvSpPr>
        <p:spPr>
          <a:xfrm>
            <a:off x="17726" y="186266"/>
            <a:ext cx="24366274" cy="1910227"/>
          </a:xfrm>
          <a:prstGeom prst="rect">
            <a:avLst/>
          </a:prstGeom>
          <a:effectLst>
            <a:outerShdw blurRad="25400" dist="38100" dir="2700000" rotWithShape="0">
              <a:srgbClr val="000000">
                <a:alpha val="75000"/>
              </a:srgbClr>
            </a:outerShdw>
          </a:effectLst>
        </p:spPr>
        <p:txBody>
          <a:bodyPr>
            <a:noAutofit/>
          </a:bodyPr>
          <a:lstStyle>
            <a:lvl1pPr defTabSz="584200">
              <a:defRPr sz="9000">
                <a:solidFill>
                  <a:srgbClr val="941100"/>
                </a:solidFill>
                <a:latin typeface="Arial Black"/>
                <a:ea typeface="Arial Black"/>
                <a:cs typeface="Arial Black"/>
                <a:sym typeface="Arial Black"/>
              </a:defRPr>
            </a:lvl1pPr>
          </a:lstStyle>
          <a:p>
            <a:r>
              <a:t>The Bible: Divine Revelation</a:t>
            </a:r>
          </a:p>
        </p:txBody>
      </p:sp>
      <p:sp>
        <p:nvSpPr>
          <p:cNvPr id="182" name="When the Spirit of truth comes, he will guide you into all the truth, for he will not speak on his own authority, but whatever he hears he will speak, and he will declare to you the things that are to come.…"/>
          <p:cNvSpPr txBox="1"/>
          <p:nvPr/>
        </p:nvSpPr>
        <p:spPr>
          <a:xfrm>
            <a:off x="11684023" y="2181713"/>
            <a:ext cx="12240221" cy="36579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p>
            <a:pPr defTabSz="584200">
              <a:spcBef>
                <a:spcPts val="800"/>
              </a:spcBef>
              <a:buClr>
                <a:srgbClr val="FF2600"/>
              </a:buClr>
              <a:defRPr sz="5000">
                <a:effectLst>
                  <a:outerShdw blurRad="12700" dist="38100" dir="2400000" rotWithShape="0">
                    <a:srgbClr val="000000"/>
                  </a:outerShdw>
                </a:effectLst>
                <a:latin typeface="Cambria"/>
                <a:ea typeface="Cambria"/>
                <a:cs typeface="Cambria"/>
                <a:sym typeface="Cambria"/>
              </a:defRPr>
            </a:pPr>
            <a:r>
              <a:rPr lang="en-US" sz="4400" dirty="0"/>
              <a:t>But the LORD said to me, “Do not say, ‘I am only a youth’; for to all to whom I send you, you shall go, and whatever I command you, you shall speak.</a:t>
            </a:r>
          </a:p>
          <a:p>
            <a:pPr defTabSz="584200">
              <a:spcBef>
                <a:spcPts val="800"/>
              </a:spcBef>
              <a:buClr>
                <a:srgbClr val="FF2600"/>
              </a:buClr>
              <a:defRPr sz="5000">
                <a:effectLst>
                  <a:outerShdw blurRad="12700" dist="38100" dir="2400000" rotWithShape="0">
                    <a:srgbClr val="000000"/>
                  </a:outerShdw>
                </a:effectLst>
                <a:latin typeface="Cambria"/>
                <a:ea typeface="Cambria"/>
                <a:cs typeface="Cambria"/>
                <a:sym typeface="Cambria"/>
              </a:defRPr>
            </a:pPr>
            <a:r>
              <a:rPr lang="en-US" sz="4400" dirty="0">
                <a:solidFill>
                  <a:srgbClr val="0432FF"/>
                </a:solidFill>
              </a:rPr>
              <a:t>— Jeremiah 1:7; ESV</a:t>
            </a:r>
          </a:p>
        </p:txBody>
      </p:sp>
      <p:sp>
        <p:nvSpPr>
          <p:cNvPr id="2" name="When the Spirit of truth comes, he will guide you into all the truth, for he will not speak on his own authority, but whatever he hears he will speak, and he will declare to you the things that are to come.…">
            <a:extLst>
              <a:ext uri="{FF2B5EF4-FFF2-40B4-BE49-F238E27FC236}">
                <a16:creationId xmlns:a16="http://schemas.microsoft.com/office/drawing/2014/main" id="{4F69F975-92A2-BCFE-E507-718056A3CB77}"/>
              </a:ext>
            </a:extLst>
          </p:cNvPr>
          <p:cNvSpPr txBox="1"/>
          <p:nvPr/>
        </p:nvSpPr>
        <p:spPr>
          <a:xfrm>
            <a:off x="12192000" y="6556315"/>
            <a:ext cx="11907027" cy="30546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p>
            <a:pPr defTabSz="584200">
              <a:spcBef>
                <a:spcPts val="800"/>
              </a:spcBef>
              <a:buClr>
                <a:srgbClr val="FF2600"/>
              </a:buClr>
              <a:defRPr sz="5000">
                <a:effectLst>
                  <a:outerShdw blurRad="12700" dist="38100" dir="2400000" rotWithShape="0">
                    <a:srgbClr val="000000"/>
                  </a:outerShdw>
                </a:effectLst>
                <a:latin typeface="Cambria"/>
                <a:ea typeface="Cambria"/>
                <a:cs typeface="Cambria"/>
                <a:sym typeface="Cambria"/>
              </a:defRPr>
            </a:pPr>
            <a:r>
              <a:rPr lang="en-US" sz="4400" dirty="0"/>
              <a:t>Then the LORD put out his hand and touched my mouth. And the LORD said to me, “Behold, I have put my words in your mouth.</a:t>
            </a:r>
          </a:p>
          <a:p>
            <a:pPr defTabSz="584200">
              <a:spcBef>
                <a:spcPts val="800"/>
              </a:spcBef>
              <a:buClr>
                <a:srgbClr val="FF2600"/>
              </a:buClr>
              <a:defRPr sz="5000">
                <a:effectLst>
                  <a:outerShdw blurRad="12700" dist="38100" dir="2400000" rotWithShape="0">
                    <a:srgbClr val="000000"/>
                  </a:outerShdw>
                </a:effectLst>
                <a:latin typeface="Cambria"/>
                <a:ea typeface="Cambria"/>
                <a:cs typeface="Cambria"/>
                <a:sym typeface="Cambria"/>
              </a:defRPr>
            </a:pPr>
            <a:r>
              <a:rPr lang="en-US" sz="4400" dirty="0">
                <a:solidFill>
                  <a:srgbClr val="0432FF"/>
                </a:solidFill>
              </a:rPr>
              <a:t>— Jeremiah 1:9; ESV</a:t>
            </a:r>
          </a:p>
        </p:txBody>
      </p:sp>
      <p:sp>
        <p:nvSpPr>
          <p:cNvPr id="3" name="When the Spirit of truth comes, he will guide you into all the truth, for he will not speak on his own authority, but whatever he hears he will speak, and he will declare to you the things that are to come.…">
            <a:extLst>
              <a:ext uri="{FF2B5EF4-FFF2-40B4-BE49-F238E27FC236}">
                <a16:creationId xmlns:a16="http://schemas.microsoft.com/office/drawing/2014/main" id="{2CE3DF02-04D3-9B16-34DD-B14B147681B7}"/>
              </a:ext>
            </a:extLst>
          </p:cNvPr>
          <p:cNvSpPr txBox="1"/>
          <p:nvPr/>
        </p:nvSpPr>
        <p:spPr>
          <a:xfrm>
            <a:off x="13525842" y="10451124"/>
            <a:ext cx="9572536" cy="30546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p>
            <a:pPr defTabSz="584200">
              <a:spcBef>
                <a:spcPts val="800"/>
              </a:spcBef>
              <a:buClr>
                <a:srgbClr val="FF2600"/>
              </a:buClr>
              <a:defRPr sz="5000">
                <a:effectLst>
                  <a:outerShdw blurRad="12700" dist="38100" dir="2400000" rotWithShape="0">
                    <a:srgbClr val="000000"/>
                  </a:outerShdw>
                </a:effectLst>
                <a:latin typeface="Cambria"/>
                <a:ea typeface="Cambria"/>
                <a:cs typeface="Cambria"/>
                <a:sym typeface="Cambria"/>
              </a:defRPr>
            </a:pPr>
            <a:r>
              <a:rPr lang="en-US" sz="4400" dirty="0"/>
              <a:t>The word of the LORD came to me, saying,</a:t>
            </a:r>
          </a:p>
          <a:p>
            <a:pPr defTabSz="584200">
              <a:spcBef>
                <a:spcPts val="800"/>
              </a:spcBef>
              <a:buClr>
                <a:srgbClr val="FF2600"/>
              </a:buClr>
              <a:defRPr sz="5000">
                <a:effectLst>
                  <a:outerShdw blurRad="12700" dist="38100" dir="2400000" rotWithShape="0">
                    <a:srgbClr val="000000"/>
                  </a:outerShdw>
                </a:effectLst>
                <a:latin typeface="Cambria"/>
                <a:ea typeface="Cambria"/>
                <a:cs typeface="Cambria"/>
                <a:sym typeface="Cambria"/>
              </a:defRPr>
            </a:pPr>
            <a:r>
              <a:rPr lang="en-US" sz="4400" dirty="0">
                <a:solidFill>
                  <a:srgbClr val="0432FF"/>
                </a:solidFill>
              </a:rPr>
              <a:t>— Jeremiah 2:1; ESV</a:t>
            </a:r>
          </a:p>
        </p:txBody>
      </p:sp>
      <p:sp>
        <p:nvSpPr>
          <p:cNvPr id="4" name="When the Spirit of truth comes, he will guide you into all the truth, for he will not speak on his own authority, but whatever he hears he will speak, and he will declare to you the things that are to come.…">
            <a:extLst>
              <a:ext uri="{FF2B5EF4-FFF2-40B4-BE49-F238E27FC236}">
                <a16:creationId xmlns:a16="http://schemas.microsoft.com/office/drawing/2014/main" id="{F54838B8-A5C9-E4BE-9759-807C3748CB4A}"/>
              </a:ext>
            </a:extLst>
          </p:cNvPr>
          <p:cNvSpPr txBox="1"/>
          <p:nvPr/>
        </p:nvSpPr>
        <p:spPr>
          <a:xfrm>
            <a:off x="729921" y="3200038"/>
            <a:ext cx="9349262" cy="91443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p>
            <a:pPr defTabSz="584200">
              <a:spcBef>
                <a:spcPts val="800"/>
              </a:spcBef>
              <a:buClr>
                <a:srgbClr val="FF2600"/>
              </a:buClr>
              <a:defRPr sz="5000">
                <a:effectLst>
                  <a:outerShdw blurRad="12700" dist="38100" dir="2400000" rotWithShape="0">
                    <a:srgbClr val="000000"/>
                  </a:outerShdw>
                </a:effectLst>
                <a:latin typeface="Cambria"/>
                <a:ea typeface="Cambria"/>
                <a:cs typeface="Cambria"/>
                <a:sym typeface="Cambria"/>
              </a:defRPr>
            </a:pPr>
            <a:r>
              <a:rPr lang="en-US" sz="7200" dirty="0"/>
              <a:t>For no prophecy was ever produced by the will of man, but men spoke from God as they were carried along by the Holy Spirit.</a:t>
            </a:r>
          </a:p>
          <a:p>
            <a:pPr defTabSz="584200">
              <a:spcBef>
                <a:spcPts val="800"/>
              </a:spcBef>
              <a:buClr>
                <a:srgbClr val="FF2600"/>
              </a:buClr>
              <a:defRPr sz="5000">
                <a:effectLst>
                  <a:outerShdw blurRad="12700" dist="38100" dir="2400000" rotWithShape="0">
                    <a:srgbClr val="000000"/>
                  </a:outerShdw>
                </a:effectLst>
                <a:latin typeface="Cambria"/>
                <a:ea typeface="Cambria"/>
                <a:cs typeface="Cambria"/>
                <a:sym typeface="Cambria"/>
              </a:defRPr>
            </a:pPr>
            <a:r>
              <a:rPr lang="en-US" sz="7200" dirty="0">
                <a:solidFill>
                  <a:srgbClr val="0432FF"/>
                </a:solidFill>
              </a:rPr>
              <a:t>— 2 Peter 1:21; ESV</a:t>
            </a:r>
          </a:p>
        </p:txBody>
      </p:sp>
    </p:spTree>
    <p:extLst>
      <p:ext uri="{BB962C8B-B14F-4D97-AF65-F5344CB8AC3E}">
        <p14:creationId xmlns:p14="http://schemas.microsoft.com/office/powerpoint/2010/main" val="50093219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The Bible: Divine Revelation"/>
          <p:cNvSpPr txBox="1">
            <a:spLocks noGrp="1"/>
          </p:cNvSpPr>
          <p:nvPr>
            <p:ph type="title" idx="4294967295"/>
          </p:nvPr>
        </p:nvSpPr>
        <p:spPr>
          <a:xfrm>
            <a:off x="17726" y="186266"/>
            <a:ext cx="24366274" cy="1910227"/>
          </a:xfrm>
          <a:prstGeom prst="rect">
            <a:avLst/>
          </a:prstGeom>
          <a:effectLst>
            <a:outerShdw blurRad="25400" dist="38100" dir="2700000" rotWithShape="0">
              <a:srgbClr val="000000">
                <a:alpha val="75000"/>
              </a:srgbClr>
            </a:outerShdw>
          </a:effectLst>
        </p:spPr>
        <p:txBody>
          <a:bodyPr>
            <a:noAutofit/>
          </a:bodyPr>
          <a:lstStyle>
            <a:lvl1pPr defTabSz="584200">
              <a:defRPr sz="9000">
                <a:solidFill>
                  <a:srgbClr val="941100"/>
                </a:solidFill>
                <a:latin typeface="Arial Black"/>
                <a:ea typeface="Arial Black"/>
                <a:cs typeface="Arial Black"/>
                <a:sym typeface="Arial Black"/>
              </a:defRPr>
            </a:lvl1pPr>
          </a:lstStyle>
          <a:p>
            <a:r>
              <a:t>The Bible: Divine Revelation</a:t>
            </a:r>
          </a:p>
        </p:txBody>
      </p:sp>
      <p:sp>
        <p:nvSpPr>
          <p:cNvPr id="181" name="25 “These things I have spoken to you while I am still with you. 26 But the Helper, the Holy Spirit, whom the Father will send in my name, he will teach you all things and bring to your remembrance all that I have said to you.…"/>
          <p:cNvSpPr txBox="1"/>
          <p:nvPr/>
        </p:nvSpPr>
        <p:spPr>
          <a:xfrm>
            <a:off x="645193" y="2763982"/>
            <a:ext cx="10999555" cy="69826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p>
            <a:pPr defTabSz="584200">
              <a:spcBef>
                <a:spcPts val="800"/>
              </a:spcBef>
              <a:buClr>
                <a:srgbClr val="FF2600"/>
              </a:buClr>
              <a:defRPr sz="5000">
                <a:effectLst>
                  <a:outerShdw blurRad="12700" dist="38100" dir="2400000" rotWithShape="0">
                    <a:srgbClr val="000000"/>
                  </a:outerShdw>
                </a:effectLst>
                <a:latin typeface="Cambria"/>
                <a:ea typeface="Cambria"/>
                <a:cs typeface="Cambria"/>
                <a:sym typeface="Cambria"/>
              </a:defRPr>
            </a:pPr>
            <a:r>
              <a:rPr sz="5400" baseline="31999" dirty="0">
                <a:solidFill>
                  <a:srgbClr val="0433FF"/>
                </a:solidFill>
              </a:rPr>
              <a:t>25</a:t>
            </a:r>
            <a:r>
              <a:rPr sz="5400" dirty="0"/>
              <a:t> “These things I have spoken to you while I am still with you. </a:t>
            </a:r>
            <a:r>
              <a:rPr sz="5400" baseline="31999" dirty="0">
                <a:solidFill>
                  <a:srgbClr val="0433FF"/>
                </a:solidFill>
              </a:rPr>
              <a:t>26</a:t>
            </a:r>
            <a:r>
              <a:rPr sz="5400" dirty="0"/>
              <a:t> But the Helper, the Holy Spirit, whom the Father will send in my name, he will teach you all things and bring to your remembrance all that I have said to you.</a:t>
            </a:r>
          </a:p>
          <a:p>
            <a:pPr defTabSz="584200">
              <a:spcBef>
                <a:spcPts val="800"/>
              </a:spcBef>
              <a:buClr>
                <a:srgbClr val="FF2600"/>
              </a:buClr>
              <a:defRPr sz="5000">
                <a:solidFill>
                  <a:srgbClr val="0433FF"/>
                </a:solidFill>
                <a:effectLst>
                  <a:outerShdw blurRad="12700" dist="38100" dir="2400000" rotWithShape="0">
                    <a:srgbClr val="000000"/>
                  </a:outerShdw>
                </a:effectLst>
                <a:latin typeface="Cambria"/>
                <a:ea typeface="Cambria"/>
                <a:cs typeface="Cambria"/>
                <a:sym typeface="Cambria"/>
              </a:defRPr>
            </a:pPr>
            <a:r>
              <a:rPr sz="5400" dirty="0"/>
              <a:t>— John 14:25–26; ESV</a:t>
            </a:r>
          </a:p>
        </p:txBody>
      </p:sp>
      <p:sp>
        <p:nvSpPr>
          <p:cNvPr id="182" name="When the Spirit of truth comes, he will guide you into all the truth, for he will not speak on his own authority, but whatever he hears he will speak, and he will declare to you the things that are to come.…"/>
          <p:cNvSpPr txBox="1"/>
          <p:nvPr/>
        </p:nvSpPr>
        <p:spPr>
          <a:xfrm>
            <a:off x="12739253" y="2763982"/>
            <a:ext cx="11193519" cy="62761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p>
            <a:pPr defTabSz="584200">
              <a:spcBef>
                <a:spcPts val="800"/>
              </a:spcBef>
              <a:buClr>
                <a:srgbClr val="FF2600"/>
              </a:buClr>
              <a:defRPr sz="5000">
                <a:effectLst>
                  <a:outerShdw blurRad="12700" dist="38100" dir="2400000" rotWithShape="0">
                    <a:srgbClr val="000000"/>
                  </a:outerShdw>
                </a:effectLst>
                <a:latin typeface="Cambria"/>
                <a:ea typeface="Cambria"/>
                <a:cs typeface="Cambria"/>
                <a:sym typeface="Cambria"/>
              </a:defRPr>
            </a:pPr>
            <a:r>
              <a:rPr sz="5400" dirty="0"/>
              <a:t>When the Spirit of truth comes, he will guide you into all the truth, for he will not speak on his own authority, but whatever he hears he will speak, and he will declare to you the things that are to come.</a:t>
            </a:r>
          </a:p>
          <a:p>
            <a:pPr defTabSz="584200">
              <a:spcBef>
                <a:spcPts val="800"/>
              </a:spcBef>
              <a:buClr>
                <a:srgbClr val="FF2600"/>
              </a:buClr>
              <a:defRPr sz="5000">
                <a:solidFill>
                  <a:srgbClr val="0433FF"/>
                </a:solidFill>
                <a:effectLst>
                  <a:outerShdw blurRad="12700" dist="38100" dir="2400000" rotWithShape="0">
                    <a:srgbClr val="000000"/>
                  </a:outerShdw>
                </a:effectLst>
                <a:latin typeface="Cambria"/>
                <a:ea typeface="Cambria"/>
                <a:cs typeface="Cambria"/>
                <a:sym typeface="Cambria"/>
              </a:defRPr>
            </a:pPr>
            <a:r>
              <a:rPr sz="5400" dirty="0"/>
              <a:t>— John 16:13; ESV</a:t>
            </a:r>
          </a:p>
        </p:txBody>
      </p:sp>
    </p:spTree>
    <p:extLst>
      <p:ext uri="{BB962C8B-B14F-4D97-AF65-F5344CB8AC3E}">
        <p14:creationId xmlns:p14="http://schemas.microsoft.com/office/powerpoint/2010/main" val="17601452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The Bible: Divine Revelation"/>
          <p:cNvSpPr txBox="1">
            <a:spLocks noGrp="1"/>
          </p:cNvSpPr>
          <p:nvPr>
            <p:ph type="title" idx="4294967295"/>
          </p:nvPr>
        </p:nvSpPr>
        <p:spPr>
          <a:xfrm>
            <a:off x="17726" y="186266"/>
            <a:ext cx="24366274" cy="1910227"/>
          </a:xfrm>
          <a:prstGeom prst="rect">
            <a:avLst/>
          </a:prstGeom>
          <a:effectLst>
            <a:outerShdw blurRad="25400" dist="38100" dir="2700000" rotWithShape="0">
              <a:srgbClr val="000000">
                <a:alpha val="75000"/>
              </a:srgbClr>
            </a:outerShdw>
          </a:effectLst>
        </p:spPr>
        <p:txBody>
          <a:bodyPr>
            <a:noAutofit/>
          </a:bodyPr>
          <a:lstStyle>
            <a:lvl1pPr defTabSz="584200">
              <a:defRPr sz="9000">
                <a:solidFill>
                  <a:srgbClr val="941100"/>
                </a:solidFill>
                <a:latin typeface="Arial Black"/>
                <a:ea typeface="Arial Black"/>
                <a:cs typeface="Arial Black"/>
                <a:sym typeface="Arial Black"/>
              </a:defRPr>
            </a:lvl1pPr>
          </a:lstStyle>
          <a:p>
            <a:r>
              <a:t>The Bible: Divine Revelation</a:t>
            </a:r>
          </a:p>
        </p:txBody>
      </p:sp>
      <p:sp>
        <p:nvSpPr>
          <p:cNvPr id="181" name="25 “These things I have spoken to you while I am still with you. 26 But the Helper, the Holy Spirit, whom the Father will send in my name, he will teach you all things and bring to your remembrance all that I have said to you.…"/>
          <p:cNvSpPr txBox="1"/>
          <p:nvPr/>
        </p:nvSpPr>
        <p:spPr>
          <a:xfrm>
            <a:off x="645193" y="2763982"/>
            <a:ext cx="10999555" cy="69826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lstStyle/>
          <a:p>
            <a:pPr defTabSz="584200">
              <a:spcBef>
                <a:spcPts val="800"/>
              </a:spcBef>
              <a:buClr>
                <a:srgbClr val="FF2600"/>
              </a:buClr>
              <a:defRPr sz="5000">
                <a:effectLst>
                  <a:outerShdw blurRad="12700" dist="38100" dir="2400000" rotWithShape="0">
                    <a:srgbClr val="000000"/>
                  </a:outerShdw>
                </a:effectLst>
                <a:latin typeface="Cambria"/>
                <a:ea typeface="Cambria"/>
                <a:cs typeface="Cambria"/>
                <a:sym typeface="Cambria"/>
              </a:defRPr>
            </a:pPr>
            <a:r>
              <a:rPr sz="5400" baseline="31999" dirty="0">
                <a:solidFill>
                  <a:srgbClr val="0433FF"/>
                </a:solidFill>
              </a:rPr>
              <a:t>25</a:t>
            </a:r>
            <a:r>
              <a:rPr sz="5400" dirty="0"/>
              <a:t> “These things I have spoken to you while I am still with you. </a:t>
            </a:r>
            <a:r>
              <a:rPr sz="5400" baseline="31999" dirty="0">
                <a:solidFill>
                  <a:srgbClr val="0433FF"/>
                </a:solidFill>
              </a:rPr>
              <a:t>26</a:t>
            </a:r>
            <a:r>
              <a:rPr sz="5400" dirty="0"/>
              <a:t> But the Helper, the Holy Spirit, whom the Father will send in my name, he will teach you all things and bring to your remembrance all that I have said to you.</a:t>
            </a:r>
          </a:p>
          <a:p>
            <a:pPr defTabSz="584200">
              <a:spcBef>
                <a:spcPts val="800"/>
              </a:spcBef>
              <a:buClr>
                <a:srgbClr val="FF2600"/>
              </a:buClr>
              <a:defRPr sz="5000">
                <a:solidFill>
                  <a:srgbClr val="0433FF"/>
                </a:solidFill>
                <a:effectLst>
                  <a:outerShdw blurRad="12700" dist="38100" dir="2400000" rotWithShape="0">
                    <a:srgbClr val="000000"/>
                  </a:outerShdw>
                </a:effectLst>
                <a:latin typeface="Cambria"/>
                <a:ea typeface="Cambria"/>
                <a:cs typeface="Cambria"/>
                <a:sym typeface="Cambria"/>
              </a:defRPr>
            </a:pPr>
            <a:r>
              <a:rPr sz="5400" dirty="0"/>
              <a:t>— John 14:25–26; ESV</a:t>
            </a:r>
          </a:p>
        </p:txBody>
      </p:sp>
      <p:sp>
        <p:nvSpPr>
          <p:cNvPr id="182" name="When the Spirit of truth comes, he will guide you into all the truth, for he will not speak on his own authority, but whatever he hears he will speak, and he will declare to you the things that are to come.…"/>
          <p:cNvSpPr txBox="1"/>
          <p:nvPr/>
        </p:nvSpPr>
        <p:spPr>
          <a:xfrm>
            <a:off x="12739253" y="2763982"/>
            <a:ext cx="11193519" cy="62761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lstStyle/>
          <a:p>
            <a:pPr defTabSz="584200">
              <a:spcBef>
                <a:spcPts val="800"/>
              </a:spcBef>
              <a:buClr>
                <a:srgbClr val="FF2600"/>
              </a:buClr>
              <a:defRPr sz="5000">
                <a:effectLst>
                  <a:outerShdw blurRad="12700" dist="38100" dir="2400000" rotWithShape="0">
                    <a:srgbClr val="000000"/>
                  </a:outerShdw>
                </a:effectLst>
                <a:latin typeface="Cambria"/>
                <a:ea typeface="Cambria"/>
                <a:cs typeface="Cambria"/>
                <a:sym typeface="Cambria"/>
              </a:defRPr>
            </a:pPr>
            <a:r>
              <a:rPr sz="5400" dirty="0"/>
              <a:t>When the Spirit of truth comes, he will guide you into all the truth, for he will not speak on his own authority, but whatever he hears he will speak, and he will declare to you the things that are to come.</a:t>
            </a:r>
          </a:p>
          <a:p>
            <a:pPr defTabSz="584200">
              <a:spcBef>
                <a:spcPts val="800"/>
              </a:spcBef>
              <a:buClr>
                <a:srgbClr val="FF2600"/>
              </a:buClr>
              <a:defRPr sz="5000">
                <a:solidFill>
                  <a:srgbClr val="0433FF"/>
                </a:solidFill>
                <a:effectLst>
                  <a:outerShdw blurRad="12700" dist="38100" dir="2400000" rotWithShape="0">
                    <a:srgbClr val="000000"/>
                  </a:outerShdw>
                </a:effectLst>
                <a:latin typeface="Cambria"/>
                <a:ea typeface="Cambria"/>
                <a:cs typeface="Cambria"/>
                <a:sym typeface="Cambria"/>
              </a:defRPr>
            </a:pPr>
            <a:r>
              <a:rPr sz="5400" dirty="0"/>
              <a:t>— John 16:13; ESV</a:t>
            </a:r>
          </a:p>
        </p:txBody>
      </p:sp>
      <p:sp>
        <p:nvSpPr>
          <p:cNvPr id="2" name="When the Spirit of truth comes, he will guide you into all the truth, for he will not speak on his own authority, but whatever he hears he will speak, and he will declare to you the things that are to come.…">
            <a:extLst>
              <a:ext uri="{FF2B5EF4-FFF2-40B4-BE49-F238E27FC236}">
                <a16:creationId xmlns:a16="http://schemas.microsoft.com/office/drawing/2014/main" id="{60DEFD0C-3B4A-4D8C-131F-66A67ADA498D}"/>
              </a:ext>
            </a:extLst>
          </p:cNvPr>
          <p:cNvSpPr txBox="1"/>
          <p:nvPr/>
        </p:nvSpPr>
        <p:spPr>
          <a:xfrm>
            <a:off x="818699" y="10883363"/>
            <a:ext cx="21652098" cy="24377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p>
            <a:pPr defTabSz="584200">
              <a:spcBef>
                <a:spcPts val="800"/>
              </a:spcBef>
              <a:buClr>
                <a:srgbClr val="FF2600"/>
              </a:buClr>
              <a:defRPr sz="5000">
                <a:effectLst>
                  <a:outerShdw blurRad="12700" dist="38100" dir="2400000" rotWithShape="0">
                    <a:srgbClr val="000000"/>
                  </a:outerShdw>
                </a:effectLst>
                <a:latin typeface="Cambria"/>
                <a:ea typeface="Cambria"/>
                <a:cs typeface="Cambria"/>
                <a:sym typeface="Cambria"/>
              </a:defRPr>
            </a:pPr>
            <a:r>
              <a:rPr lang="en-US" sz="4800" dirty="0"/>
              <a:t>And we impart this in words not taught by human wisdom but taught by the Spirit, interpreting spiritual truths to those who are spiritual.</a:t>
            </a:r>
          </a:p>
          <a:p>
            <a:pPr defTabSz="584200">
              <a:spcBef>
                <a:spcPts val="800"/>
              </a:spcBef>
              <a:buClr>
                <a:srgbClr val="FF2600"/>
              </a:buClr>
              <a:defRPr sz="5000">
                <a:effectLst>
                  <a:outerShdw blurRad="12700" dist="38100" dir="2400000" rotWithShape="0">
                    <a:srgbClr val="000000"/>
                  </a:outerShdw>
                </a:effectLst>
                <a:latin typeface="Cambria"/>
                <a:ea typeface="Cambria"/>
                <a:cs typeface="Cambria"/>
                <a:sym typeface="Cambria"/>
              </a:defRPr>
            </a:pPr>
            <a:r>
              <a:rPr lang="en-US" sz="4800" dirty="0">
                <a:solidFill>
                  <a:srgbClr val="0432FF"/>
                </a:solidFill>
              </a:rPr>
              <a:t>— 1 Corinthians 2:13; ESV</a:t>
            </a:r>
          </a:p>
        </p:txBody>
      </p:sp>
    </p:spTree>
    <p:extLst>
      <p:ext uri="{BB962C8B-B14F-4D97-AF65-F5344CB8AC3E}">
        <p14:creationId xmlns:p14="http://schemas.microsoft.com/office/powerpoint/2010/main" val="143116010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The Bible: Divine Revelation"/>
          <p:cNvSpPr txBox="1">
            <a:spLocks noGrp="1"/>
          </p:cNvSpPr>
          <p:nvPr>
            <p:ph type="title" idx="4294967295"/>
          </p:nvPr>
        </p:nvSpPr>
        <p:spPr>
          <a:xfrm>
            <a:off x="17726" y="186266"/>
            <a:ext cx="24366274" cy="1910227"/>
          </a:xfrm>
          <a:prstGeom prst="rect">
            <a:avLst/>
          </a:prstGeom>
          <a:effectLst>
            <a:outerShdw blurRad="25400" dist="38100" dir="2700000" rotWithShape="0">
              <a:srgbClr val="000000">
                <a:alpha val="75000"/>
              </a:srgbClr>
            </a:outerShdw>
          </a:effectLst>
        </p:spPr>
        <p:txBody>
          <a:bodyPr>
            <a:noAutofit/>
          </a:bodyPr>
          <a:lstStyle>
            <a:lvl1pPr defTabSz="584200">
              <a:defRPr sz="9000">
                <a:solidFill>
                  <a:srgbClr val="941100"/>
                </a:solidFill>
                <a:latin typeface="Arial Black"/>
                <a:ea typeface="Arial Black"/>
                <a:cs typeface="Arial Black"/>
                <a:sym typeface="Arial Black"/>
              </a:defRPr>
            </a:lvl1pPr>
          </a:lstStyle>
          <a:p>
            <a:r>
              <a:t>The Bible: Divine Revelation</a:t>
            </a:r>
          </a:p>
        </p:txBody>
      </p:sp>
      <p:sp>
        <p:nvSpPr>
          <p:cNvPr id="186" name="Then God said, “Let us make man in our image, after our likeness……"/>
          <p:cNvSpPr txBox="1"/>
          <p:nvPr/>
        </p:nvSpPr>
        <p:spPr>
          <a:xfrm>
            <a:off x="532886" y="2100836"/>
            <a:ext cx="12060602" cy="26083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p>
            <a:pPr defTabSz="584200">
              <a:spcBef>
                <a:spcPts val="800"/>
              </a:spcBef>
              <a:buClr>
                <a:srgbClr val="FF2600"/>
              </a:buClr>
              <a:defRPr sz="5000">
                <a:effectLst>
                  <a:outerShdw blurRad="12700" dist="38100" dir="2400000" rotWithShape="0">
                    <a:srgbClr val="000000"/>
                  </a:outerShdw>
                </a:effectLst>
                <a:latin typeface="Cambria"/>
                <a:ea typeface="Cambria"/>
                <a:cs typeface="Cambria"/>
                <a:sym typeface="Cambria"/>
              </a:defRPr>
            </a:pPr>
            <a:r>
              <a:t>Then God said, “Let us make man in our image, after our likeness…</a:t>
            </a:r>
          </a:p>
          <a:p>
            <a:pPr defTabSz="584200">
              <a:spcBef>
                <a:spcPts val="800"/>
              </a:spcBef>
              <a:buClr>
                <a:srgbClr val="FF2600"/>
              </a:buClr>
              <a:defRPr sz="5000">
                <a:solidFill>
                  <a:srgbClr val="0433FF"/>
                </a:solidFill>
                <a:effectLst>
                  <a:outerShdw blurRad="12700" dist="38100" dir="2400000" rotWithShape="0">
                    <a:srgbClr val="000000"/>
                  </a:outerShdw>
                </a:effectLst>
                <a:latin typeface="Cambria"/>
                <a:ea typeface="Cambria"/>
                <a:cs typeface="Cambria"/>
                <a:sym typeface="Cambria"/>
              </a:defRPr>
            </a:pPr>
            <a:r>
              <a:t>— Genesis 1:26; ESV</a:t>
            </a:r>
          </a:p>
        </p:txBody>
      </p:sp>
      <p:sp>
        <p:nvSpPr>
          <p:cNvPr id="187" name="Our nature as spiritual beings"/>
          <p:cNvSpPr txBox="1"/>
          <p:nvPr/>
        </p:nvSpPr>
        <p:spPr>
          <a:xfrm>
            <a:off x="13456856" y="2424570"/>
            <a:ext cx="11452987" cy="9804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marL="571500" indent="-571500" algn="l" defTabSz="584200">
              <a:spcBef>
                <a:spcPts val="800"/>
              </a:spcBef>
              <a:buClr>
                <a:srgbClr val="FF2600"/>
              </a:buClr>
              <a:buSzPct val="100000"/>
              <a:buChar char="•"/>
              <a:defRPr sz="5500" b="0">
                <a:solidFill>
                  <a:srgbClr val="945200"/>
                </a:solidFill>
                <a:effectLst>
                  <a:outerShdw blurRad="12700" dist="12700" dir="2400000" rotWithShape="0">
                    <a:srgbClr val="000000"/>
                  </a:outerShdw>
                </a:effectLst>
                <a:latin typeface="Arial Rounded MT Bold"/>
                <a:ea typeface="Arial Rounded MT Bold"/>
                <a:cs typeface="Arial Rounded MT Bold"/>
                <a:sym typeface="Arial Rounded MT Bold"/>
              </a:defRPr>
            </a:lvl1pPr>
          </a:lstStyle>
          <a:p>
            <a:r>
              <a:t>Our nature as spiritual beings</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9041AE-A832-1E6B-1932-1EC261D2FDAC}"/>
              </a:ext>
            </a:extLst>
          </p:cNvPr>
          <p:cNvSpPr/>
          <p:nvPr/>
        </p:nvSpPr>
        <p:spPr>
          <a:xfrm>
            <a:off x="581891" y="12863945"/>
            <a:ext cx="1101436" cy="644237"/>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3670979120"/>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The Bible: Divine Revelation"/>
          <p:cNvSpPr txBox="1">
            <a:spLocks noGrp="1"/>
          </p:cNvSpPr>
          <p:nvPr>
            <p:ph type="title" idx="4294967295"/>
          </p:nvPr>
        </p:nvSpPr>
        <p:spPr>
          <a:xfrm>
            <a:off x="17726" y="186266"/>
            <a:ext cx="24366274" cy="1910227"/>
          </a:xfrm>
          <a:prstGeom prst="rect">
            <a:avLst/>
          </a:prstGeom>
          <a:effectLst>
            <a:outerShdw blurRad="25400" dist="38100" dir="2700000" rotWithShape="0">
              <a:srgbClr val="000000">
                <a:alpha val="75000"/>
              </a:srgbClr>
            </a:outerShdw>
          </a:effectLst>
        </p:spPr>
        <p:txBody>
          <a:bodyPr>
            <a:noAutofit/>
          </a:bodyPr>
          <a:lstStyle>
            <a:lvl1pPr defTabSz="584200">
              <a:defRPr sz="9000">
                <a:solidFill>
                  <a:srgbClr val="941100"/>
                </a:solidFill>
                <a:latin typeface="Arial Black"/>
                <a:ea typeface="Arial Black"/>
                <a:cs typeface="Arial Black"/>
                <a:sym typeface="Arial Black"/>
              </a:defRPr>
            </a:lvl1pPr>
          </a:lstStyle>
          <a:p>
            <a:r>
              <a:t>The Bible: Divine Revelation</a:t>
            </a:r>
          </a:p>
        </p:txBody>
      </p:sp>
      <p:sp>
        <p:nvSpPr>
          <p:cNvPr id="186" name="Then God said, “Let us make man in our image, after our likeness……"/>
          <p:cNvSpPr txBox="1"/>
          <p:nvPr/>
        </p:nvSpPr>
        <p:spPr>
          <a:xfrm>
            <a:off x="532886" y="2100836"/>
            <a:ext cx="12060602" cy="26083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lstStyle/>
          <a:p>
            <a:pPr defTabSz="584200">
              <a:spcBef>
                <a:spcPts val="800"/>
              </a:spcBef>
              <a:buClr>
                <a:srgbClr val="FF2600"/>
              </a:buClr>
              <a:defRPr sz="5000">
                <a:effectLst>
                  <a:outerShdw blurRad="12700" dist="38100" dir="2400000" rotWithShape="0">
                    <a:srgbClr val="000000"/>
                  </a:outerShdw>
                </a:effectLst>
                <a:latin typeface="Cambria"/>
                <a:ea typeface="Cambria"/>
                <a:cs typeface="Cambria"/>
                <a:sym typeface="Cambria"/>
              </a:defRPr>
            </a:pPr>
            <a:r>
              <a:t>Then God said, “Let us make man in our image, after our likeness…</a:t>
            </a:r>
          </a:p>
          <a:p>
            <a:pPr defTabSz="584200">
              <a:spcBef>
                <a:spcPts val="800"/>
              </a:spcBef>
              <a:buClr>
                <a:srgbClr val="FF2600"/>
              </a:buClr>
              <a:defRPr sz="5000">
                <a:solidFill>
                  <a:srgbClr val="0433FF"/>
                </a:solidFill>
                <a:effectLst>
                  <a:outerShdw blurRad="12700" dist="38100" dir="2400000" rotWithShape="0">
                    <a:srgbClr val="000000"/>
                  </a:outerShdw>
                </a:effectLst>
                <a:latin typeface="Cambria"/>
                <a:ea typeface="Cambria"/>
                <a:cs typeface="Cambria"/>
                <a:sym typeface="Cambria"/>
              </a:defRPr>
            </a:pPr>
            <a:r>
              <a:t>— Genesis 1:26; ESV</a:t>
            </a:r>
          </a:p>
        </p:txBody>
      </p:sp>
      <p:sp>
        <p:nvSpPr>
          <p:cNvPr id="187" name="Our nature as spiritual beings"/>
          <p:cNvSpPr txBox="1"/>
          <p:nvPr/>
        </p:nvSpPr>
        <p:spPr>
          <a:xfrm>
            <a:off x="13456856" y="2424570"/>
            <a:ext cx="11452987" cy="9804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lstStyle>
            <a:lvl1pPr marL="571500" indent="-571500" algn="l" defTabSz="584200">
              <a:spcBef>
                <a:spcPts val="800"/>
              </a:spcBef>
              <a:buClr>
                <a:srgbClr val="FF2600"/>
              </a:buClr>
              <a:buSzPct val="100000"/>
              <a:buChar char="•"/>
              <a:defRPr sz="5500" b="0">
                <a:solidFill>
                  <a:srgbClr val="945200"/>
                </a:solidFill>
                <a:effectLst>
                  <a:outerShdw blurRad="12700" dist="12700" dir="2400000" rotWithShape="0">
                    <a:srgbClr val="000000"/>
                  </a:outerShdw>
                </a:effectLst>
                <a:latin typeface="Arial Rounded MT Bold"/>
                <a:ea typeface="Arial Rounded MT Bold"/>
                <a:cs typeface="Arial Rounded MT Bold"/>
                <a:sym typeface="Arial Rounded MT Bold"/>
              </a:defRPr>
            </a:lvl1pPr>
          </a:lstStyle>
          <a:p>
            <a:r>
              <a:t>Our nature as spiritual beings</a:t>
            </a:r>
          </a:p>
        </p:txBody>
      </p:sp>
      <p:sp>
        <p:nvSpPr>
          <p:cNvPr id="188" name="Our purpose here on earth"/>
          <p:cNvSpPr txBox="1"/>
          <p:nvPr/>
        </p:nvSpPr>
        <p:spPr>
          <a:xfrm>
            <a:off x="13456856" y="4064068"/>
            <a:ext cx="11452987" cy="9804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lstStyle>
            <a:lvl1pPr marL="571500" indent="-571500" algn="l" defTabSz="584200">
              <a:spcBef>
                <a:spcPts val="800"/>
              </a:spcBef>
              <a:buClr>
                <a:srgbClr val="FF2600"/>
              </a:buClr>
              <a:buSzPct val="100000"/>
              <a:buChar char="•"/>
              <a:defRPr sz="5500" b="0">
                <a:solidFill>
                  <a:srgbClr val="945200"/>
                </a:solidFill>
                <a:effectLst>
                  <a:outerShdw blurRad="12700" dist="12700" dir="2400000" rotWithShape="0">
                    <a:srgbClr val="000000"/>
                  </a:outerShdw>
                </a:effectLst>
                <a:latin typeface="Arial Rounded MT Bold"/>
                <a:ea typeface="Arial Rounded MT Bold"/>
                <a:cs typeface="Arial Rounded MT Bold"/>
                <a:sym typeface="Arial Rounded MT Bold"/>
              </a:defRPr>
            </a:lvl1pPr>
          </a:lstStyle>
          <a:p>
            <a:r>
              <a:t>Our purpose here on earth</a:t>
            </a:r>
          </a:p>
        </p:txBody>
      </p:sp>
      <p:sp>
        <p:nvSpPr>
          <p:cNvPr id="190" name="for you were bought with a price. So glorify God in your body.…"/>
          <p:cNvSpPr txBox="1"/>
          <p:nvPr/>
        </p:nvSpPr>
        <p:spPr>
          <a:xfrm>
            <a:off x="532886" y="5044514"/>
            <a:ext cx="12060602" cy="26083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lstStyle/>
          <a:p>
            <a:pPr defTabSz="584200">
              <a:spcBef>
                <a:spcPts val="800"/>
              </a:spcBef>
              <a:buClr>
                <a:srgbClr val="FF2600"/>
              </a:buClr>
              <a:defRPr sz="5000">
                <a:effectLst>
                  <a:outerShdw blurRad="12700" dist="38100" dir="2400000" rotWithShape="0">
                    <a:srgbClr val="000000"/>
                  </a:outerShdw>
                </a:effectLst>
                <a:latin typeface="Cambria"/>
                <a:ea typeface="Cambria"/>
                <a:cs typeface="Cambria"/>
                <a:sym typeface="Cambria"/>
              </a:defRPr>
            </a:pPr>
            <a:r>
              <a:t>for you were bought with a price. So glorify God in your body.</a:t>
            </a:r>
          </a:p>
          <a:p>
            <a:pPr defTabSz="584200">
              <a:spcBef>
                <a:spcPts val="800"/>
              </a:spcBef>
              <a:buClr>
                <a:srgbClr val="FF2600"/>
              </a:buClr>
              <a:defRPr sz="5000">
                <a:solidFill>
                  <a:srgbClr val="0433FF"/>
                </a:solidFill>
                <a:effectLst>
                  <a:outerShdw blurRad="12700" dist="38100" dir="2400000" rotWithShape="0">
                    <a:srgbClr val="000000"/>
                  </a:outerShdw>
                </a:effectLst>
                <a:latin typeface="Cambria"/>
                <a:ea typeface="Cambria"/>
                <a:cs typeface="Cambria"/>
                <a:sym typeface="Cambria"/>
              </a:defRPr>
            </a:pPr>
            <a:r>
              <a:t>— 1 Corinthians 6:20; ESV</a:t>
            </a:r>
          </a:p>
        </p:txBody>
      </p:sp>
    </p:spTree>
    <p:extLst>
      <p:ext uri="{BB962C8B-B14F-4D97-AF65-F5344CB8AC3E}">
        <p14:creationId xmlns:p14="http://schemas.microsoft.com/office/powerpoint/2010/main" val="198106557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The Bible: Divine Revelation"/>
          <p:cNvSpPr txBox="1">
            <a:spLocks noGrp="1"/>
          </p:cNvSpPr>
          <p:nvPr>
            <p:ph type="title" idx="4294967295"/>
          </p:nvPr>
        </p:nvSpPr>
        <p:spPr>
          <a:xfrm>
            <a:off x="17726" y="186266"/>
            <a:ext cx="24366274" cy="1910227"/>
          </a:xfrm>
          <a:prstGeom prst="rect">
            <a:avLst/>
          </a:prstGeom>
          <a:effectLst>
            <a:outerShdw blurRad="25400" dist="38100" dir="2700000" rotWithShape="0">
              <a:srgbClr val="000000">
                <a:alpha val="75000"/>
              </a:srgbClr>
            </a:outerShdw>
          </a:effectLst>
        </p:spPr>
        <p:txBody>
          <a:bodyPr>
            <a:noAutofit/>
          </a:bodyPr>
          <a:lstStyle>
            <a:lvl1pPr defTabSz="584200">
              <a:defRPr sz="9000">
                <a:solidFill>
                  <a:srgbClr val="941100"/>
                </a:solidFill>
                <a:latin typeface="Arial Black"/>
                <a:ea typeface="Arial Black"/>
                <a:cs typeface="Arial Black"/>
                <a:sym typeface="Arial Black"/>
              </a:defRPr>
            </a:lvl1pPr>
          </a:lstStyle>
          <a:p>
            <a:r>
              <a:t>The Bible: Divine Revelation</a:t>
            </a:r>
          </a:p>
        </p:txBody>
      </p:sp>
      <p:sp>
        <p:nvSpPr>
          <p:cNvPr id="186" name="Then God said, “Let us make man in our image, after our likeness……"/>
          <p:cNvSpPr txBox="1"/>
          <p:nvPr/>
        </p:nvSpPr>
        <p:spPr>
          <a:xfrm>
            <a:off x="532886" y="2100836"/>
            <a:ext cx="12060602" cy="26083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p>
            <a:pPr defTabSz="584200">
              <a:spcBef>
                <a:spcPts val="800"/>
              </a:spcBef>
              <a:buClr>
                <a:srgbClr val="FF2600"/>
              </a:buClr>
              <a:defRPr sz="5000">
                <a:effectLst>
                  <a:outerShdw blurRad="12700" dist="38100" dir="2400000" rotWithShape="0">
                    <a:srgbClr val="000000"/>
                  </a:outerShdw>
                </a:effectLst>
                <a:latin typeface="Cambria"/>
                <a:ea typeface="Cambria"/>
                <a:cs typeface="Cambria"/>
                <a:sym typeface="Cambria"/>
              </a:defRPr>
            </a:pPr>
            <a:r>
              <a:t>Then God said, “Let us make man in our image, after our likeness…</a:t>
            </a:r>
          </a:p>
          <a:p>
            <a:pPr defTabSz="584200">
              <a:spcBef>
                <a:spcPts val="800"/>
              </a:spcBef>
              <a:buClr>
                <a:srgbClr val="FF2600"/>
              </a:buClr>
              <a:defRPr sz="5000">
                <a:solidFill>
                  <a:srgbClr val="0433FF"/>
                </a:solidFill>
                <a:effectLst>
                  <a:outerShdw blurRad="12700" dist="38100" dir="2400000" rotWithShape="0">
                    <a:srgbClr val="000000"/>
                  </a:outerShdw>
                </a:effectLst>
                <a:latin typeface="Cambria"/>
                <a:ea typeface="Cambria"/>
                <a:cs typeface="Cambria"/>
                <a:sym typeface="Cambria"/>
              </a:defRPr>
            </a:pPr>
            <a:r>
              <a:t>— Genesis 1:26; ESV</a:t>
            </a:r>
          </a:p>
        </p:txBody>
      </p:sp>
      <p:sp>
        <p:nvSpPr>
          <p:cNvPr id="187" name="Our nature as spiritual beings"/>
          <p:cNvSpPr txBox="1"/>
          <p:nvPr/>
        </p:nvSpPr>
        <p:spPr>
          <a:xfrm>
            <a:off x="13456856" y="2424570"/>
            <a:ext cx="11452987" cy="9804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marL="571500" indent="-571500" algn="l" defTabSz="584200">
              <a:spcBef>
                <a:spcPts val="800"/>
              </a:spcBef>
              <a:buClr>
                <a:srgbClr val="FF2600"/>
              </a:buClr>
              <a:buSzPct val="100000"/>
              <a:buChar char="•"/>
              <a:defRPr sz="5500" b="0">
                <a:solidFill>
                  <a:srgbClr val="945200"/>
                </a:solidFill>
                <a:effectLst>
                  <a:outerShdw blurRad="12700" dist="12700" dir="2400000" rotWithShape="0">
                    <a:srgbClr val="000000"/>
                  </a:outerShdw>
                </a:effectLst>
                <a:latin typeface="Arial Rounded MT Bold"/>
                <a:ea typeface="Arial Rounded MT Bold"/>
                <a:cs typeface="Arial Rounded MT Bold"/>
                <a:sym typeface="Arial Rounded MT Bold"/>
              </a:defRPr>
            </a:lvl1pPr>
          </a:lstStyle>
          <a:p>
            <a:r>
              <a:t>Our nature as spiritual beings</a:t>
            </a:r>
          </a:p>
        </p:txBody>
      </p:sp>
      <p:sp>
        <p:nvSpPr>
          <p:cNvPr id="188" name="Our purpose here on earth"/>
          <p:cNvSpPr txBox="1"/>
          <p:nvPr/>
        </p:nvSpPr>
        <p:spPr>
          <a:xfrm>
            <a:off x="13456856" y="4064068"/>
            <a:ext cx="11452987" cy="9804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marL="571500" indent="-571500" algn="l" defTabSz="584200">
              <a:spcBef>
                <a:spcPts val="800"/>
              </a:spcBef>
              <a:buClr>
                <a:srgbClr val="FF2600"/>
              </a:buClr>
              <a:buSzPct val="100000"/>
              <a:buChar char="•"/>
              <a:defRPr sz="5500" b="0">
                <a:solidFill>
                  <a:srgbClr val="945200"/>
                </a:solidFill>
                <a:effectLst>
                  <a:outerShdw blurRad="12700" dist="12700" dir="2400000" rotWithShape="0">
                    <a:srgbClr val="000000"/>
                  </a:outerShdw>
                </a:effectLst>
                <a:latin typeface="Arial Rounded MT Bold"/>
                <a:ea typeface="Arial Rounded MT Bold"/>
                <a:cs typeface="Arial Rounded MT Bold"/>
                <a:sym typeface="Arial Rounded MT Bold"/>
              </a:defRPr>
            </a:lvl1pPr>
          </a:lstStyle>
          <a:p>
            <a:r>
              <a:t>Our purpose here on earth</a:t>
            </a:r>
          </a:p>
        </p:txBody>
      </p:sp>
      <p:sp>
        <p:nvSpPr>
          <p:cNvPr id="189" name="Our ultimate future after the death of our physical bodies"/>
          <p:cNvSpPr txBox="1"/>
          <p:nvPr/>
        </p:nvSpPr>
        <p:spPr>
          <a:xfrm>
            <a:off x="13456856" y="5699077"/>
            <a:ext cx="11452987" cy="20104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marL="571500" indent="-571500" algn="l" defTabSz="584200">
              <a:spcBef>
                <a:spcPts val="800"/>
              </a:spcBef>
              <a:buClr>
                <a:srgbClr val="FF2600"/>
              </a:buClr>
              <a:buSzPct val="100000"/>
              <a:buChar char="•"/>
              <a:defRPr sz="5500" b="0">
                <a:solidFill>
                  <a:srgbClr val="945200"/>
                </a:solidFill>
                <a:effectLst>
                  <a:outerShdw blurRad="12700" dist="12700" dir="2400000" rotWithShape="0">
                    <a:srgbClr val="000000"/>
                  </a:outerShdw>
                </a:effectLst>
                <a:latin typeface="Arial Rounded MT Bold"/>
                <a:ea typeface="Arial Rounded MT Bold"/>
                <a:cs typeface="Arial Rounded MT Bold"/>
                <a:sym typeface="Arial Rounded MT Bold"/>
              </a:defRPr>
            </a:lvl1pPr>
          </a:lstStyle>
          <a:p>
            <a:r>
              <a:t>Our ultimate future after the death of our physical bodies</a:t>
            </a:r>
          </a:p>
        </p:txBody>
      </p:sp>
      <p:sp>
        <p:nvSpPr>
          <p:cNvPr id="190" name="for you were bought with a price. So glorify God in your body.…"/>
          <p:cNvSpPr txBox="1"/>
          <p:nvPr/>
        </p:nvSpPr>
        <p:spPr>
          <a:xfrm>
            <a:off x="532886" y="5044514"/>
            <a:ext cx="12060602" cy="26083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p>
            <a:pPr defTabSz="584200">
              <a:spcBef>
                <a:spcPts val="800"/>
              </a:spcBef>
              <a:buClr>
                <a:srgbClr val="FF2600"/>
              </a:buClr>
              <a:defRPr sz="5000">
                <a:effectLst>
                  <a:outerShdw blurRad="12700" dist="38100" dir="2400000" rotWithShape="0">
                    <a:srgbClr val="000000"/>
                  </a:outerShdw>
                </a:effectLst>
                <a:latin typeface="Cambria"/>
                <a:ea typeface="Cambria"/>
                <a:cs typeface="Cambria"/>
                <a:sym typeface="Cambria"/>
              </a:defRPr>
            </a:pPr>
            <a:r>
              <a:t>for you were bought with a price. So glorify God in your body.</a:t>
            </a:r>
          </a:p>
          <a:p>
            <a:pPr defTabSz="584200">
              <a:spcBef>
                <a:spcPts val="800"/>
              </a:spcBef>
              <a:buClr>
                <a:srgbClr val="FF2600"/>
              </a:buClr>
              <a:defRPr sz="5000">
                <a:solidFill>
                  <a:srgbClr val="0433FF"/>
                </a:solidFill>
                <a:effectLst>
                  <a:outerShdw blurRad="12700" dist="38100" dir="2400000" rotWithShape="0">
                    <a:srgbClr val="000000"/>
                  </a:outerShdw>
                </a:effectLst>
                <a:latin typeface="Cambria"/>
                <a:ea typeface="Cambria"/>
                <a:cs typeface="Cambria"/>
                <a:sym typeface="Cambria"/>
              </a:defRPr>
            </a:pPr>
            <a:r>
              <a:t>— 1 Corinthians 6:20; ESV</a:t>
            </a:r>
          </a:p>
        </p:txBody>
      </p:sp>
      <p:sp>
        <p:nvSpPr>
          <p:cNvPr id="191" name="And just as it is appointed for man to die once, and after that comes judgment,…"/>
          <p:cNvSpPr txBox="1"/>
          <p:nvPr/>
        </p:nvSpPr>
        <p:spPr>
          <a:xfrm>
            <a:off x="532885" y="8550504"/>
            <a:ext cx="23318227" cy="19073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p>
            <a:pPr defTabSz="584200">
              <a:spcBef>
                <a:spcPts val="800"/>
              </a:spcBef>
              <a:buClr>
                <a:srgbClr val="FF2600"/>
              </a:buClr>
              <a:defRPr sz="5000">
                <a:effectLst>
                  <a:outerShdw blurRad="12700" dist="38100" dir="2400000" rotWithShape="0">
                    <a:srgbClr val="000000"/>
                  </a:outerShdw>
                </a:effectLst>
                <a:latin typeface="Cambria"/>
                <a:ea typeface="Cambria"/>
                <a:cs typeface="Cambria"/>
                <a:sym typeface="Cambria"/>
              </a:defRPr>
            </a:pPr>
            <a:r>
              <a:rPr dirty="0"/>
              <a:t>And just as it is appointed for man to die once, and after that comes judgment,</a:t>
            </a:r>
          </a:p>
          <a:p>
            <a:pPr defTabSz="584200">
              <a:spcBef>
                <a:spcPts val="800"/>
              </a:spcBef>
              <a:buClr>
                <a:srgbClr val="FF2600"/>
              </a:buClr>
              <a:defRPr sz="5000">
                <a:solidFill>
                  <a:srgbClr val="0433FF"/>
                </a:solidFill>
                <a:effectLst>
                  <a:outerShdw blurRad="12700" dist="38100" dir="2400000" rotWithShape="0">
                    <a:srgbClr val="000000"/>
                  </a:outerShdw>
                </a:effectLst>
                <a:latin typeface="Cambria"/>
                <a:ea typeface="Cambria"/>
                <a:cs typeface="Cambria"/>
                <a:sym typeface="Cambria"/>
              </a:defRPr>
            </a:pPr>
            <a:r>
              <a:rPr dirty="0"/>
              <a:t>— Hebrews 9:27; ESV</a:t>
            </a:r>
          </a:p>
        </p:txBody>
      </p:sp>
      <p:sp>
        <p:nvSpPr>
          <p:cNvPr id="192" name="For we must all appear before the judgment seat of Christ, so that each one may receive what is due for what he has done in the body, whether good or evil.…"/>
          <p:cNvSpPr txBox="1"/>
          <p:nvPr/>
        </p:nvSpPr>
        <p:spPr>
          <a:xfrm>
            <a:off x="251317" y="10812696"/>
            <a:ext cx="23881365" cy="24815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p>
            <a:pPr defTabSz="584200">
              <a:spcBef>
                <a:spcPts val="800"/>
              </a:spcBef>
              <a:buClr>
                <a:srgbClr val="FF2600"/>
              </a:buClr>
              <a:defRPr sz="5000">
                <a:effectLst>
                  <a:outerShdw blurRad="12700" dist="38100" dir="2400000" rotWithShape="0">
                    <a:srgbClr val="000000"/>
                  </a:outerShdw>
                </a:effectLst>
                <a:latin typeface="Cambria"/>
                <a:ea typeface="Cambria"/>
                <a:cs typeface="Cambria"/>
                <a:sym typeface="Cambria"/>
              </a:defRPr>
            </a:pPr>
            <a:r>
              <a:rPr dirty="0"/>
              <a:t>For we must all appear before the judgment seat of Christ, so that each one may receive what is due for what he has done in the body, whether good or evil.</a:t>
            </a:r>
          </a:p>
          <a:p>
            <a:pPr defTabSz="584200">
              <a:spcBef>
                <a:spcPts val="800"/>
              </a:spcBef>
              <a:buClr>
                <a:srgbClr val="FF2600"/>
              </a:buClr>
              <a:defRPr sz="5000">
                <a:solidFill>
                  <a:srgbClr val="0433FF"/>
                </a:solidFill>
                <a:effectLst>
                  <a:outerShdw blurRad="12700" dist="38100" dir="2400000" rotWithShape="0">
                    <a:srgbClr val="000000"/>
                  </a:outerShdw>
                </a:effectLst>
                <a:latin typeface="Cambria"/>
                <a:ea typeface="Cambria"/>
                <a:cs typeface="Cambria"/>
                <a:sym typeface="Cambria"/>
              </a:defRPr>
            </a:pPr>
            <a:r>
              <a:rPr dirty="0"/>
              <a:t>— 2 Corinthians 5:10; ESV</a:t>
            </a:r>
          </a:p>
        </p:txBody>
      </p:sp>
    </p:spTree>
    <p:extLst>
      <p:ext uri="{BB962C8B-B14F-4D97-AF65-F5344CB8AC3E}">
        <p14:creationId xmlns:p14="http://schemas.microsoft.com/office/powerpoint/2010/main" val="1323976375"/>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7" name="Group"/>
          <p:cNvGrpSpPr/>
          <p:nvPr/>
        </p:nvGrpSpPr>
        <p:grpSpPr>
          <a:xfrm>
            <a:off x="-862153" y="-1"/>
            <a:ext cx="25490500" cy="12650883"/>
            <a:chOff x="0" y="0"/>
            <a:chExt cx="25490499" cy="12650881"/>
          </a:xfrm>
        </p:grpSpPr>
        <p:pic>
          <p:nvPicPr>
            <p:cNvPr id="194" name="Image" descr="Image"/>
            <p:cNvPicPr>
              <a:picLocks noChangeAspect="1"/>
            </p:cNvPicPr>
            <p:nvPr/>
          </p:nvPicPr>
          <p:blipFill>
            <a:blip r:embed="rId2"/>
            <a:stretch>
              <a:fillRect/>
            </a:stretch>
          </p:blipFill>
          <p:spPr>
            <a:xfrm>
              <a:off x="0" y="24233"/>
              <a:ext cx="12626648" cy="12626649"/>
            </a:xfrm>
            <a:prstGeom prst="rect">
              <a:avLst/>
            </a:prstGeom>
            <a:ln w="12700" cap="flat">
              <a:noFill/>
              <a:miter lim="400000"/>
            </a:ln>
            <a:effectLst/>
          </p:spPr>
        </p:pic>
        <p:pic>
          <p:nvPicPr>
            <p:cNvPr id="195" name="Image" descr="Image"/>
            <p:cNvPicPr>
              <a:picLocks noChangeAspect="1"/>
            </p:cNvPicPr>
            <p:nvPr/>
          </p:nvPicPr>
          <p:blipFill>
            <a:blip r:embed="rId2"/>
            <a:srcRect l="30601"/>
            <a:stretch>
              <a:fillRect/>
            </a:stretch>
          </p:blipFill>
          <p:spPr>
            <a:xfrm>
              <a:off x="10242287" y="12116"/>
              <a:ext cx="8762694" cy="12626649"/>
            </a:xfrm>
            <a:prstGeom prst="rect">
              <a:avLst/>
            </a:prstGeom>
            <a:ln w="12700" cap="flat">
              <a:noFill/>
              <a:miter lim="400000"/>
            </a:ln>
            <a:effectLst/>
          </p:spPr>
        </p:pic>
        <p:pic>
          <p:nvPicPr>
            <p:cNvPr id="196" name="Image" descr="Image"/>
            <p:cNvPicPr>
              <a:picLocks noChangeAspect="1"/>
            </p:cNvPicPr>
            <p:nvPr/>
          </p:nvPicPr>
          <p:blipFill>
            <a:blip r:embed="rId2"/>
            <a:srcRect l="30601"/>
            <a:stretch>
              <a:fillRect/>
            </a:stretch>
          </p:blipFill>
          <p:spPr>
            <a:xfrm>
              <a:off x="16727806" y="0"/>
              <a:ext cx="8762694" cy="12626648"/>
            </a:xfrm>
            <a:prstGeom prst="rect">
              <a:avLst/>
            </a:prstGeom>
            <a:ln w="12700" cap="flat">
              <a:noFill/>
              <a:miter lim="400000"/>
            </a:ln>
            <a:effectLst/>
          </p:spPr>
        </p:pic>
      </p:grpSp>
      <p:sp>
        <p:nvSpPr>
          <p:cNvPr id="198" name="Existence of God"/>
          <p:cNvSpPr txBox="1"/>
          <p:nvPr/>
        </p:nvSpPr>
        <p:spPr>
          <a:xfrm>
            <a:off x="548245" y="2794000"/>
            <a:ext cx="3609968" cy="1473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4700" b="0">
                <a:effectLst>
                  <a:outerShdw blurRad="12700" dist="25400" dir="2400000" rotWithShape="0">
                    <a:srgbClr val="000000"/>
                  </a:outerShdw>
                </a:effectLst>
                <a:latin typeface="Arial Rounded MT Bold"/>
                <a:ea typeface="Arial Rounded MT Bold"/>
                <a:cs typeface="Arial Rounded MT Bold"/>
                <a:sym typeface="Arial Rounded MT Bold"/>
              </a:defRPr>
            </a:lvl1pPr>
          </a:lstStyle>
          <a:p>
            <a:r>
              <a:t>Existence of God</a:t>
            </a:r>
          </a:p>
        </p:txBody>
      </p:sp>
      <p:sp>
        <p:nvSpPr>
          <p:cNvPr id="199" name="Need for Special Revelation"/>
          <p:cNvSpPr txBox="1"/>
          <p:nvPr/>
        </p:nvSpPr>
        <p:spPr>
          <a:xfrm>
            <a:off x="3837545" y="8407399"/>
            <a:ext cx="3609968" cy="2159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4700" b="0">
                <a:effectLst>
                  <a:outerShdw blurRad="12700" dist="25400" dir="2400000" rotWithShape="0">
                    <a:srgbClr val="000000"/>
                  </a:outerShdw>
                </a:effectLst>
                <a:latin typeface="Arial Rounded MT Bold"/>
                <a:ea typeface="Arial Rounded MT Bold"/>
                <a:cs typeface="Arial Rounded MT Bold"/>
                <a:sym typeface="Arial Rounded MT Bold"/>
              </a:defRPr>
            </a:lvl1pPr>
          </a:lstStyle>
          <a:p>
            <a:r>
              <a:t>Need for Special Revelation</a:t>
            </a:r>
          </a:p>
        </p:txBody>
      </p:sp>
      <p:sp>
        <p:nvSpPr>
          <p:cNvPr id="200" name="Authoritative…"/>
          <p:cNvSpPr txBox="1"/>
          <p:nvPr/>
        </p:nvSpPr>
        <p:spPr>
          <a:xfrm>
            <a:off x="19605662" y="2857500"/>
            <a:ext cx="4023710" cy="1473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4700" b="0">
                <a:solidFill>
                  <a:srgbClr val="945200"/>
                </a:solidFill>
                <a:effectLst>
                  <a:outerShdw blurRad="12700" dist="38100" dir="2400000" rotWithShape="0">
                    <a:srgbClr val="000000"/>
                  </a:outerShdw>
                </a:effectLst>
                <a:latin typeface="Arial Rounded MT Bold"/>
                <a:ea typeface="Arial Rounded MT Bold"/>
                <a:cs typeface="Arial Rounded MT Bold"/>
                <a:sym typeface="Arial Rounded MT Bold"/>
              </a:defRPr>
            </a:pPr>
            <a:r>
              <a:t>Authoritative</a:t>
            </a:r>
          </a:p>
          <a:p>
            <a:pPr>
              <a:defRPr sz="4700" b="0">
                <a:solidFill>
                  <a:srgbClr val="945200"/>
                </a:solidFill>
                <a:effectLst>
                  <a:outerShdw blurRad="12700" dist="38100" dir="2400000" rotWithShape="0">
                    <a:srgbClr val="000000"/>
                  </a:outerShdw>
                </a:effectLst>
                <a:latin typeface="Arial Rounded MT Bold"/>
                <a:ea typeface="Arial Rounded MT Bold"/>
                <a:cs typeface="Arial Rounded MT Bold"/>
                <a:sym typeface="Arial Rounded MT Bold"/>
              </a:defRPr>
            </a:pPr>
            <a:r>
              <a:t>Scripture</a:t>
            </a:r>
          </a:p>
        </p:txBody>
      </p:sp>
      <p:sp>
        <p:nvSpPr>
          <p:cNvPr id="201" name="Line"/>
          <p:cNvSpPr/>
          <p:nvPr/>
        </p:nvSpPr>
        <p:spPr>
          <a:xfrm flipH="1">
            <a:off x="2667435" y="8648700"/>
            <a:ext cx="1" cy="3237646"/>
          </a:xfrm>
          <a:prstGeom prst="line">
            <a:avLst/>
          </a:prstGeom>
          <a:ln w="165100">
            <a:solidFill>
              <a:srgbClr val="FF2600"/>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02" name="Evidence?"/>
          <p:cNvSpPr txBox="1"/>
          <p:nvPr/>
        </p:nvSpPr>
        <p:spPr>
          <a:xfrm>
            <a:off x="1176659" y="12045719"/>
            <a:ext cx="2981554" cy="7958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600">
                <a:solidFill>
                  <a:srgbClr val="0433FF"/>
                </a:solidFill>
                <a:effectLst>
                  <a:outerShdw blurRad="12700" dist="25400" dir="2400000" rotWithShape="0">
                    <a:srgbClr val="000000"/>
                  </a:outerShdw>
                </a:effectLst>
              </a:defRPr>
            </a:lvl1pPr>
          </a:lstStyle>
          <a:p>
            <a:r>
              <a:t>Evidence?</a:t>
            </a:r>
          </a:p>
        </p:txBody>
      </p:sp>
      <p:sp>
        <p:nvSpPr>
          <p:cNvPr id="203" name="Line"/>
          <p:cNvSpPr/>
          <p:nvPr/>
        </p:nvSpPr>
        <p:spPr>
          <a:xfrm flipV="1">
            <a:off x="5878749" y="1911777"/>
            <a:ext cx="1" cy="3237646"/>
          </a:xfrm>
          <a:prstGeom prst="line">
            <a:avLst/>
          </a:prstGeom>
          <a:ln w="165100">
            <a:solidFill>
              <a:srgbClr val="FF2600"/>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04" name="Evidence?"/>
          <p:cNvSpPr txBox="1"/>
          <p:nvPr/>
        </p:nvSpPr>
        <p:spPr>
          <a:xfrm>
            <a:off x="4465959" y="869719"/>
            <a:ext cx="2981554" cy="7958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600">
                <a:solidFill>
                  <a:srgbClr val="0433FF"/>
                </a:solidFill>
                <a:effectLst>
                  <a:outerShdw blurRad="12700" dist="25400" dir="2400000" rotWithShape="0">
                    <a:srgbClr val="000000"/>
                  </a:outerShdw>
                </a:effectLst>
              </a:defRPr>
            </a:lvl1pPr>
          </a:lstStyle>
          <a:p>
            <a:r>
              <a:t>Evidence?</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 name="Image" descr="Image"/>
          <p:cNvPicPr>
            <a:picLocks noChangeAspect="1"/>
          </p:cNvPicPr>
          <p:nvPr/>
        </p:nvPicPr>
        <p:blipFill>
          <a:blip r:embed="rId2"/>
          <a:stretch>
            <a:fillRect/>
          </a:stretch>
        </p:blipFill>
        <p:spPr>
          <a:xfrm>
            <a:off x="0" y="0"/>
            <a:ext cx="26250718" cy="13716000"/>
          </a:xfrm>
          <a:prstGeom prst="rect">
            <a:avLst/>
          </a:prstGeom>
          <a:ln w="12700">
            <a:miter lim="400000"/>
          </a:ln>
        </p:spPr>
      </p:pic>
      <p:sp>
        <p:nvSpPr>
          <p:cNvPr id="207" name="My soul longs for your salvation; I hope in your word.…"/>
          <p:cNvSpPr txBox="1"/>
          <p:nvPr/>
        </p:nvSpPr>
        <p:spPr>
          <a:xfrm>
            <a:off x="500326" y="1072157"/>
            <a:ext cx="12625124" cy="32332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p>
            <a:pPr defTabSz="584200">
              <a:spcBef>
                <a:spcPts val="800"/>
              </a:spcBef>
              <a:buClr>
                <a:srgbClr val="FF2600"/>
              </a:buClr>
              <a:defRPr sz="6000">
                <a:effectLst>
                  <a:outerShdw blurRad="12700" dist="38100" dir="2400000" rotWithShape="0">
                    <a:srgbClr val="000000"/>
                  </a:outerShdw>
                </a:effectLst>
                <a:latin typeface="Cambria"/>
                <a:ea typeface="Cambria"/>
                <a:cs typeface="Cambria"/>
                <a:sym typeface="Cambria"/>
              </a:defRPr>
            </a:pPr>
            <a:r>
              <a:t>My soul longs for your salvation; I hope in your word.</a:t>
            </a:r>
          </a:p>
          <a:p>
            <a:pPr defTabSz="584200">
              <a:spcBef>
                <a:spcPts val="800"/>
              </a:spcBef>
              <a:buClr>
                <a:srgbClr val="FF2600"/>
              </a:buClr>
              <a:defRPr sz="6000">
                <a:solidFill>
                  <a:srgbClr val="0433FF"/>
                </a:solidFill>
                <a:effectLst>
                  <a:outerShdw blurRad="12700" dist="38100" dir="2400000" rotWithShape="0">
                    <a:srgbClr val="000000"/>
                  </a:outerShdw>
                </a:effectLst>
                <a:latin typeface="Cambria"/>
                <a:ea typeface="Cambria"/>
                <a:cs typeface="Cambria"/>
                <a:sym typeface="Cambria"/>
              </a:defRPr>
            </a:pPr>
            <a:r>
              <a:t>— Psalm 119:81; ESV</a:t>
            </a:r>
          </a:p>
        </p:txBody>
      </p:sp>
      <p:sp>
        <p:nvSpPr>
          <p:cNvPr id="208" name="Believe"/>
          <p:cNvSpPr txBox="1"/>
          <p:nvPr/>
        </p:nvSpPr>
        <p:spPr>
          <a:xfrm>
            <a:off x="942445" y="8068733"/>
            <a:ext cx="7870397" cy="9303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marL="571500" indent="-571500" algn="l" defTabSz="584200">
              <a:spcBef>
                <a:spcPts val="800"/>
              </a:spcBef>
              <a:buClr>
                <a:srgbClr val="FF2600"/>
              </a:buClr>
              <a:buSzPct val="100000"/>
              <a:buChar char="•"/>
              <a:defRPr sz="5000">
                <a:solidFill>
                  <a:srgbClr val="011993"/>
                </a:solidFill>
                <a:effectLst>
                  <a:outerShdw blurRad="12700" dist="12700" dir="2400000" rotWithShape="0">
                    <a:srgbClr val="000000"/>
                  </a:outerShdw>
                </a:effectLst>
                <a:latin typeface="Tahoma"/>
                <a:ea typeface="Tahoma"/>
                <a:cs typeface="Tahoma"/>
                <a:sym typeface="Tahoma"/>
              </a:defRPr>
            </a:lvl1pPr>
          </a:lstStyle>
          <a:p>
            <a:r>
              <a:t>Believe</a:t>
            </a:r>
          </a:p>
        </p:txBody>
      </p:sp>
      <p:sp>
        <p:nvSpPr>
          <p:cNvPr id="209" name="Repent of sin"/>
          <p:cNvSpPr txBox="1"/>
          <p:nvPr/>
        </p:nvSpPr>
        <p:spPr>
          <a:xfrm>
            <a:off x="942445" y="9438333"/>
            <a:ext cx="7345926" cy="9303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marL="571500" indent="-571500" algn="l" defTabSz="584200">
              <a:spcBef>
                <a:spcPts val="800"/>
              </a:spcBef>
              <a:buClr>
                <a:srgbClr val="FF2600"/>
              </a:buClr>
              <a:buSzPct val="100000"/>
              <a:buChar char="•"/>
              <a:defRPr sz="5000">
                <a:solidFill>
                  <a:srgbClr val="011993"/>
                </a:solidFill>
                <a:effectLst>
                  <a:outerShdw blurRad="12700" dist="12700" dir="2400000" rotWithShape="0">
                    <a:srgbClr val="000000"/>
                  </a:outerShdw>
                </a:effectLst>
                <a:latin typeface="Tahoma"/>
                <a:ea typeface="Tahoma"/>
                <a:cs typeface="Tahoma"/>
                <a:sym typeface="Tahoma"/>
              </a:defRPr>
            </a:lvl1pPr>
          </a:lstStyle>
          <a:p>
            <a:r>
              <a:t>Repent of sin</a:t>
            </a:r>
          </a:p>
        </p:txBody>
      </p:sp>
      <p:sp>
        <p:nvSpPr>
          <p:cNvPr id="210" name="Confess faith"/>
          <p:cNvSpPr txBox="1"/>
          <p:nvPr/>
        </p:nvSpPr>
        <p:spPr>
          <a:xfrm>
            <a:off x="942445" y="10807932"/>
            <a:ext cx="6621332" cy="9303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marL="571500" indent="-571500" algn="l" defTabSz="584200">
              <a:spcBef>
                <a:spcPts val="800"/>
              </a:spcBef>
              <a:buClr>
                <a:srgbClr val="FF2600"/>
              </a:buClr>
              <a:buSzPct val="100000"/>
              <a:buChar char="•"/>
              <a:defRPr sz="5000">
                <a:solidFill>
                  <a:srgbClr val="011993"/>
                </a:solidFill>
                <a:effectLst>
                  <a:outerShdw blurRad="12700" dist="12700" dir="2400000" rotWithShape="0">
                    <a:srgbClr val="000000"/>
                  </a:outerShdw>
                </a:effectLst>
                <a:latin typeface="Tahoma"/>
                <a:ea typeface="Tahoma"/>
                <a:cs typeface="Tahoma"/>
                <a:sym typeface="Tahoma"/>
              </a:defRPr>
            </a:lvl1pPr>
          </a:lstStyle>
          <a:p>
            <a:r>
              <a:t>Confess faith</a:t>
            </a:r>
          </a:p>
        </p:txBody>
      </p:sp>
      <p:sp>
        <p:nvSpPr>
          <p:cNvPr id="211" name="Be baptized"/>
          <p:cNvSpPr txBox="1"/>
          <p:nvPr/>
        </p:nvSpPr>
        <p:spPr>
          <a:xfrm>
            <a:off x="942445" y="12177531"/>
            <a:ext cx="6621332" cy="9303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marL="571500" indent="-571500" algn="l" defTabSz="584200">
              <a:spcBef>
                <a:spcPts val="800"/>
              </a:spcBef>
              <a:buClr>
                <a:srgbClr val="FF2600"/>
              </a:buClr>
              <a:buSzPct val="100000"/>
              <a:buChar char="•"/>
              <a:defRPr sz="5000">
                <a:solidFill>
                  <a:srgbClr val="011993"/>
                </a:solidFill>
                <a:effectLst>
                  <a:outerShdw blurRad="12700" dist="12700" dir="2400000" rotWithShape="0">
                    <a:srgbClr val="000000"/>
                  </a:outerShdw>
                </a:effectLst>
                <a:latin typeface="Tahoma"/>
                <a:ea typeface="Tahoma"/>
                <a:cs typeface="Tahoma"/>
                <a:sym typeface="Tahoma"/>
              </a:defRPr>
            </a:lvl1pPr>
          </a:lstStyle>
          <a:p>
            <a:r>
              <a:t>Be baptized</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Image" descr="Image"/>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122" name="“The two most important days in your life are…"/>
          <p:cNvSpPr txBox="1">
            <a:spLocks noGrp="1"/>
          </p:cNvSpPr>
          <p:nvPr>
            <p:ph type="body" sz="half" idx="4294967295"/>
          </p:nvPr>
        </p:nvSpPr>
        <p:spPr>
          <a:xfrm>
            <a:off x="14403950" y="1567217"/>
            <a:ext cx="9647734" cy="8322470"/>
          </a:xfrm>
          <a:prstGeom prst="rect">
            <a:avLst/>
          </a:prstGeom>
        </p:spPr>
        <p:txBody>
          <a:bodyPr anchor="t">
            <a:noAutofit/>
          </a:bodyPr>
          <a:lstStyle/>
          <a:p>
            <a:pPr marL="0" indent="0" algn="ctr" defTabSz="584200">
              <a:spcBef>
                <a:spcPts val="800"/>
              </a:spcBef>
              <a:buClr>
                <a:srgbClr val="FF2600"/>
              </a:buClr>
              <a:buSzTx/>
              <a:buNone/>
              <a:defRPr sz="6200" b="1">
                <a:solidFill>
                  <a:srgbClr val="FFFFFF"/>
                </a:solidFill>
                <a:effectLst>
                  <a:outerShdw blurRad="12700" dist="38100" dir="2400000" rotWithShape="0">
                    <a:srgbClr val="000000"/>
                  </a:outerShdw>
                </a:effectLst>
                <a:latin typeface="Cambria"/>
                <a:ea typeface="Cambria"/>
                <a:cs typeface="Cambria"/>
                <a:sym typeface="Cambria"/>
              </a:defRPr>
            </a:pPr>
            <a:r>
              <a:t>“The two most important days in your life are </a:t>
            </a:r>
          </a:p>
          <a:p>
            <a:pPr marL="0" indent="0" algn="ctr" defTabSz="584200">
              <a:spcBef>
                <a:spcPts val="800"/>
              </a:spcBef>
              <a:buClr>
                <a:srgbClr val="FF2600"/>
              </a:buClr>
              <a:buSzTx/>
              <a:buNone/>
              <a:defRPr sz="6200" b="1" i="1">
                <a:solidFill>
                  <a:srgbClr val="FFFFFF"/>
                </a:solidFill>
                <a:effectLst>
                  <a:outerShdw blurRad="12700" dist="38100" dir="2400000" rotWithShape="0">
                    <a:srgbClr val="000000"/>
                  </a:outerShdw>
                </a:effectLst>
                <a:latin typeface="Cambria"/>
                <a:ea typeface="Cambria"/>
                <a:cs typeface="Cambria"/>
                <a:sym typeface="Cambria"/>
              </a:defRPr>
            </a:pPr>
            <a:r>
              <a:t>the day you are born </a:t>
            </a:r>
          </a:p>
          <a:p>
            <a:pPr marL="0" indent="0" algn="ctr" defTabSz="584200">
              <a:spcBef>
                <a:spcPts val="800"/>
              </a:spcBef>
              <a:buClr>
                <a:srgbClr val="FF2600"/>
              </a:buClr>
              <a:buSzTx/>
              <a:buNone/>
              <a:defRPr sz="6200" b="1">
                <a:solidFill>
                  <a:srgbClr val="FFFFFF"/>
                </a:solidFill>
                <a:effectLst>
                  <a:outerShdw blurRad="12700" dist="38100" dir="2400000" rotWithShape="0">
                    <a:srgbClr val="000000"/>
                  </a:outerShdw>
                </a:effectLst>
                <a:latin typeface="Cambria"/>
                <a:ea typeface="Cambria"/>
                <a:cs typeface="Cambria"/>
                <a:sym typeface="Cambria"/>
              </a:defRPr>
            </a:pPr>
            <a:r>
              <a:t>and </a:t>
            </a:r>
          </a:p>
          <a:p>
            <a:pPr marL="0" indent="0" algn="ctr" defTabSz="584200">
              <a:spcBef>
                <a:spcPts val="800"/>
              </a:spcBef>
              <a:buClr>
                <a:srgbClr val="FF2600"/>
              </a:buClr>
              <a:buSzTx/>
              <a:buNone/>
              <a:defRPr sz="6200" b="1">
                <a:solidFill>
                  <a:srgbClr val="FFFFFF"/>
                </a:solidFill>
                <a:effectLst>
                  <a:outerShdw blurRad="12700" dist="38100" dir="2400000" rotWithShape="0">
                    <a:srgbClr val="000000"/>
                  </a:outerShdw>
                </a:effectLst>
                <a:latin typeface="Cambria"/>
                <a:ea typeface="Cambria"/>
                <a:cs typeface="Cambria"/>
                <a:sym typeface="Cambria"/>
              </a:defRPr>
            </a:pPr>
            <a:r>
              <a:rPr i="1"/>
              <a:t>the day you find out why</a:t>
            </a:r>
            <a:r>
              <a:t>.” </a:t>
            </a:r>
          </a:p>
          <a:p>
            <a:pPr marL="0" indent="0" algn="ctr" defTabSz="584200">
              <a:spcBef>
                <a:spcPts val="800"/>
              </a:spcBef>
              <a:buClr>
                <a:srgbClr val="FF2600"/>
              </a:buClr>
              <a:buSzTx/>
              <a:buNone/>
              <a:defRPr sz="6200" b="1">
                <a:solidFill>
                  <a:srgbClr val="00F900"/>
                </a:solidFill>
                <a:effectLst>
                  <a:outerShdw blurRad="12700" dist="38100" dir="2400000" rotWithShape="0">
                    <a:srgbClr val="000000"/>
                  </a:outerShdw>
                </a:effectLst>
                <a:latin typeface="Cambria"/>
                <a:ea typeface="Cambria"/>
                <a:cs typeface="Cambria"/>
                <a:sym typeface="Cambria"/>
              </a:defRPr>
            </a:pPr>
            <a:r>
              <a:t>— Mark Twain</a:t>
            </a:r>
          </a:p>
          <a:p>
            <a:pPr marL="0" indent="0" algn="ctr" defTabSz="584200">
              <a:spcBef>
                <a:spcPts val="800"/>
              </a:spcBef>
              <a:buClr>
                <a:srgbClr val="FF2600"/>
              </a:buClr>
              <a:buSzTx/>
              <a:buNone/>
              <a:defRPr sz="6200" b="1">
                <a:solidFill>
                  <a:srgbClr val="00F900"/>
                </a:solidFill>
                <a:effectLst>
                  <a:outerShdw blurRad="12700" dist="38100" dir="2400000" rotWithShape="0">
                    <a:srgbClr val="000000"/>
                  </a:outerShdw>
                </a:effectLst>
                <a:latin typeface="Cambria"/>
                <a:ea typeface="Cambria"/>
                <a:cs typeface="Cambria"/>
                <a:sym typeface="Cambria"/>
              </a:defRPr>
            </a:pPr>
            <a:r>
              <a:t>(Samuel Clemens)</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 name="Group"/>
          <p:cNvGrpSpPr/>
          <p:nvPr/>
        </p:nvGrpSpPr>
        <p:grpSpPr>
          <a:xfrm>
            <a:off x="-862153" y="-1"/>
            <a:ext cx="25490500" cy="12650883"/>
            <a:chOff x="0" y="0"/>
            <a:chExt cx="25490499" cy="12650881"/>
          </a:xfrm>
        </p:grpSpPr>
        <p:pic>
          <p:nvPicPr>
            <p:cNvPr id="130" name="Image" descr="Image"/>
            <p:cNvPicPr>
              <a:picLocks noChangeAspect="1"/>
            </p:cNvPicPr>
            <p:nvPr/>
          </p:nvPicPr>
          <p:blipFill>
            <a:blip r:embed="rId2"/>
            <a:stretch>
              <a:fillRect/>
            </a:stretch>
          </p:blipFill>
          <p:spPr>
            <a:xfrm>
              <a:off x="0" y="24233"/>
              <a:ext cx="12626648" cy="12626649"/>
            </a:xfrm>
            <a:prstGeom prst="rect">
              <a:avLst/>
            </a:prstGeom>
            <a:ln w="12700" cap="flat">
              <a:noFill/>
              <a:miter lim="400000"/>
            </a:ln>
            <a:effectLst/>
          </p:spPr>
        </p:pic>
        <p:pic>
          <p:nvPicPr>
            <p:cNvPr id="131" name="Image" descr="Image"/>
            <p:cNvPicPr>
              <a:picLocks noChangeAspect="1"/>
            </p:cNvPicPr>
            <p:nvPr/>
          </p:nvPicPr>
          <p:blipFill>
            <a:blip r:embed="rId2"/>
            <a:srcRect l="30601"/>
            <a:stretch>
              <a:fillRect/>
            </a:stretch>
          </p:blipFill>
          <p:spPr>
            <a:xfrm>
              <a:off x="10242287" y="12116"/>
              <a:ext cx="8762694" cy="12626649"/>
            </a:xfrm>
            <a:prstGeom prst="rect">
              <a:avLst/>
            </a:prstGeom>
            <a:ln w="12700" cap="flat">
              <a:noFill/>
              <a:miter lim="400000"/>
            </a:ln>
            <a:effectLst/>
          </p:spPr>
        </p:pic>
        <p:pic>
          <p:nvPicPr>
            <p:cNvPr id="132" name="Image" descr="Image"/>
            <p:cNvPicPr>
              <a:picLocks noChangeAspect="1"/>
            </p:cNvPicPr>
            <p:nvPr/>
          </p:nvPicPr>
          <p:blipFill>
            <a:blip r:embed="rId2"/>
            <a:srcRect l="30601"/>
            <a:stretch>
              <a:fillRect/>
            </a:stretch>
          </p:blipFill>
          <p:spPr>
            <a:xfrm>
              <a:off x="16727806" y="0"/>
              <a:ext cx="8762694" cy="12626648"/>
            </a:xfrm>
            <a:prstGeom prst="rect">
              <a:avLst/>
            </a:prstGeom>
            <a:ln w="12700" cap="flat">
              <a:noFill/>
              <a:miter lim="400000"/>
            </a:ln>
            <a:effectLst/>
          </p:spPr>
        </p:pic>
      </p:grpSp>
      <p:sp>
        <p:nvSpPr>
          <p:cNvPr id="134" name="Existence of God"/>
          <p:cNvSpPr txBox="1"/>
          <p:nvPr/>
        </p:nvSpPr>
        <p:spPr>
          <a:xfrm>
            <a:off x="548245" y="2794000"/>
            <a:ext cx="3609968" cy="1473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4700" b="0">
                <a:effectLst>
                  <a:outerShdw blurRad="12700" dist="25400" dir="2400000" rotWithShape="0">
                    <a:srgbClr val="000000"/>
                  </a:outerShdw>
                </a:effectLst>
                <a:latin typeface="Arial Rounded MT Bold"/>
                <a:ea typeface="Arial Rounded MT Bold"/>
                <a:cs typeface="Arial Rounded MT Bold"/>
                <a:sym typeface="Arial Rounded MT Bold"/>
              </a:defRPr>
            </a:lvl1pPr>
          </a:lstStyle>
          <a:p>
            <a:r>
              <a:t>Existence of God</a:t>
            </a:r>
          </a:p>
        </p:txBody>
      </p:sp>
      <p:sp>
        <p:nvSpPr>
          <p:cNvPr id="135" name="Authoritative…"/>
          <p:cNvSpPr txBox="1"/>
          <p:nvPr/>
        </p:nvSpPr>
        <p:spPr>
          <a:xfrm>
            <a:off x="19605662" y="2857500"/>
            <a:ext cx="4023710" cy="1473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4700" b="0">
                <a:solidFill>
                  <a:srgbClr val="945200"/>
                </a:solidFill>
                <a:effectLst>
                  <a:outerShdw blurRad="12700" dist="38100" dir="2400000" rotWithShape="0">
                    <a:srgbClr val="000000"/>
                  </a:outerShdw>
                </a:effectLst>
                <a:latin typeface="Arial Rounded MT Bold"/>
                <a:ea typeface="Arial Rounded MT Bold"/>
                <a:cs typeface="Arial Rounded MT Bold"/>
                <a:sym typeface="Arial Rounded MT Bold"/>
              </a:defRPr>
            </a:pPr>
            <a:r>
              <a:t>Authoritative</a:t>
            </a:r>
          </a:p>
          <a:p>
            <a:pPr>
              <a:defRPr sz="4700" b="0">
                <a:solidFill>
                  <a:srgbClr val="945200"/>
                </a:solidFill>
                <a:effectLst>
                  <a:outerShdw blurRad="12700" dist="38100" dir="2400000" rotWithShape="0">
                    <a:srgbClr val="000000"/>
                  </a:outerShdw>
                </a:effectLst>
                <a:latin typeface="Arial Rounded MT Bold"/>
                <a:ea typeface="Arial Rounded MT Bold"/>
                <a:cs typeface="Arial Rounded MT Bold"/>
                <a:sym typeface="Arial Rounded MT Bold"/>
              </a:defRPr>
            </a:pPr>
            <a:r>
              <a:t>Scripture</a:t>
            </a:r>
          </a:p>
        </p:txBody>
      </p:sp>
      <p:sp>
        <p:nvSpPr>
          <p:cNvPr id="136" name="Line"/>
          <p:cNvSpPr/>
          <p:nvPr/>
        </p:nvSpPr>
        <p:spPr>
          <a:xfrm flipH="1">
            <a:off x="2667435" y="8648700"/>
            <a:ext cx="1" cy="3237646"/>
          </a:xfrm>
          <a:prstGeom prst="line">
            <a:avLst/>
          </a:prstGeom>
          <a:ln w="165100">
            <a:solidFill>
              <a:srgbClr val="FF2600"/>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37" name="Evidence?"/>
          <p:cNvSpPr txBox="1"/>
          <p:nvPr/>
        </p:nvSpPr>
        <p:spPr>
          <a:xfrm>
            <a:off x="1176659" y="12045719"/>
            <a:ext cx="2981554" cy="7958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600">
                <a:solidFill>
                  <a:srgbClr val="0433FF"/>
                </a:solidFill>
                <a:effectLst>
                  <a:outerShdw blurRad="12700" dist="25400" dir="2400000" rotWithShape="0">
                    <a:srgbClr val="000000"/>
                  </a:outerShdw>
                </a:effectLst>
              </a:defRPr>
            </a:lvl1pPr>
          </a:lstStyle>
          <a:p>
            <a:r>
              <a:t>Evidence?</a:t>
            </a:r>
          </a:p>
        </p:txBody>
      </p:sp>
      <p:sp>
        <p:nvSpPr>
          <p:cNvPr id="2" name="Chain of Belief">
            <a:extLst>
              <a:ext uri="{FF2B5EF4-FFF2-40B4-BE49-F238E27FC236}">
                <a16:creationId xmlns:a16="http://schemas.microsoft.com/office/drawing/2014/main" id="{64CEB76E-2536-7334-D182-20E80A3327DF}"/>
              </a:ext>
            </a:extLst>
          </p:cNvPr>
          <p:cNvSpPr txBox="1">
            <a:spLocks/>
          </p:cNvSpPr>
          <p:nvPr/>
        </p:nvSpPr>
        <p:spPr>
          <a:xfrm>
            <a:off x="5380697" y="1189566"/>
            <a:ext cx="13004801" cy="2355868"/>
          </a:xfrm>
          <a:prstGeom prst="rect">
            <a:avLst/>
          </a:prstGeom>
          <a:ln w="12700">
            <a:miter lim="400000"/>
          </a:ln>
          <a:effectLst>
            <a:outerShdw blurRad="25400" dist="381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noAutofit/>
          </a:bodyPr>
          <a:lstStyle>
            <a:lvl1pPr marL="0" marR="0" indent="0" algn="ctr" defTabSz="584200" rtl="0" latinLnBrk="0">
              <a:lnSpc>
                <a:spcPct val="100000"/>
              </a:lnSpc>
              <a:spcBef>
                <a:spcPts val="0"/>
              </a:spcBef>
              <a:spcAft>
                <a:spcPts val="0"/>
              </a:spcAft>
              <a:buClrTx/>
              <a:buSzTx/>
              <a:buFontTx/>
              <a:buNone/>
              <a:tabLst/>
              <a:defRPr sz="12500" b="0" i="0" u="none" strike="noStrike" cap="none" spc="0" baseline="0">
                <a:solidFill>
                  <a:srgbClr val="0433FF"/>
                </a:solidFill>
                <a:uFillTx/>
                <a:latin typeface="Arial Black"/>
                <a:ea typeface="Arial Black"/>
                <a:cs typeface="Arial Black"/>
                <a:sym typeface="Arial Black"/>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hangingPunct="1"/>
            <a:r>
              <a:rPr lang="en-US"/>
              <a:t>Chain of Belief</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Rectangle 5"/>
          <p:cNvSpPr/>
          <p:nvPr/>
        </p:nvSpPr>
        <p:spPr>
          <a:xfrm>
            <a:off x="19196050" y="10801347"/>
            <a:ext cx="4842935" cy="2724151"/>
          </a:xfrm>
          <a:prstGeom prst="rect">
            <a:avLst/>
          </a:prstGeom>
          <a:solidFill>
            <a:srgbClr val="4472C4"/>
          </a:solidFill>
          <a:ln w="25400">
            <a:solidFill>
              <a:srgbClr val="32538F"/>
            </a:solidFill>
            <a:miter/>
          </a:ln>
        </p:spPr>
        <p:txBody>
          <a:bodyPr tIns="91439" bIns="91439" anchor="ctr"/>
          <a:lstStyle/>
          <a:p>
            <a:pPr defTabSz="1828800">
              <a:defRPr sz="3600" b="0">
                <a:solidFill>
                  <a:srgbClr val="FFFFFF"/>
                </a:solidFill>
                <a:latin typeface="Calibri"/>
                <a:ea typeface="Calibri"/>
                <a:cs typeface="Calibri"/>
                <a:sym typeface="Calibri"/>
              </a:defRPr>
            </a:pPr>
            <a:endParaRPr/>
          </a:p>
        </p:txBody>
      </p:sp>
      <p:pic>
        <p:nvPicPr>
          <p:cNvPr id="140" name="Image" descr="Image"/>
          <p:cNvPicPr>
            <a:picLocks noChangeAspect="1"/>
          </p:cNvPicPr>
          <p:nvPr/>
        </p:nvPicPr>
        <p:blipFill>
          <a:blip r:embed="rId2"/>
          <a:stretch>
            <a:fillRect/>
          </a:stretch>
        </p:blipFill>
        <p:spPr>
          <a:xfrm>
            <a:off x="0" y="0"/>
            <a:ext cx="24374820" cy="13716000"/>
          </a:xfrm>
          <a:prstGeom prst="rect">
            <a:avLst/>
          </a:prstGeom>
          <a:ln w="12700">
            <a:miter lim="400000"/>
          </a:ln>
        </p:spPr>
      </p:pic>
      <p:sp>
        <p:nvSpPr>
          <p:cNvPr id="141" name="The heavens declare the glory of God, and the sky above proclaims his handiwork.…"/>
          <p:cNvSpPr txBox="1">
            <a:spLocks noGrp="1"/>
          </p:cNvSpPr>
          <p:nvPr>
            <p:ph type="body" sz="quarter" idx="4294967295"/>
          </p:nvPr>
        </p:nvSpPr>
        <p:spPr>
          <a:xfrm>
            <a:off x="1140221" y="723900"/>
            <a:ext cx="11572281" cy="3873500"/>
          </a:xfrm>
          <a:prstGeom prst="rect">
            <a:avLst/>
          </a:prstGeom>
        </p:spPr>
        <p:txBody>
          <a:bodyPr anchor="t">
            <a:noAutofit/>
          </a:bodyPr>
          <a:lstStyle/>
          <a:p>
            <a:pPr marL="0" indent="0" algn="ctr" defTabSz="584200">
              <a:spcBef>
                <a:spcPts val="800"/>
              </a:spcBef>
              <a:buClr>
                <a:srgbClr val="FF2600"/>
              </a:buClr>
              <a:buSzTx/>
              <a:buNone/>
              <a:defRPr sz="5500" b="1">
                <a:solidFill>
                  <a:srgbClr val="FFFFFF"/>
                </a:solidFill>
                <a:effectLst>
                  <a:outerShdw blurRad="12700" dist="38100" dir="2400000" rotWithShape="0">
                    <a:srgbClr val="000000"/>
                  </a:outerShdw>
                </a:effectLst>
                <a:latin typeface="Cambria"/>
                <a:ea typeface="Cambria"/>
                <a:cs typeface="Cambria"/>
                <a:sym typeface="Cambria"/>
              </a:defRPr>
            </a:pPr>
            <a:r>
              <a:t>The heavens declare the glory of God, and the sky above proclaims his handiwork.</a:t>
            </a:r>
          </a:p>
          <a:p>
            <a:pPr marL="0" indent="0" algn="ctr" defTabSz="584200">
              <a:spcBef>
                <a:spcPts val="800"/>
              </a:spcBef>
              <a:buClr>
                <a:srgbClr val="FF2600"/>
              </a:buClr>
              <a:buSzTx/>
              <a:buNone/>
              <a:defRPr sz="5500" b="1">
                <a:solidFill>
                  <a:srgbClr val="FFFB00"/>
                </a:solidFill>
                <a:effectLst>
                  <a:outerShdw blurRad="12700" dist="38100" dir="2400000" rotWithShape="0">
                    <a:srgbClr val="000000"/>
                  </a:outerShdw>
                </a:effectLst>
                <a:latin typeface="Cambria"/>
                <a:ea typeface="Cambria"/>
                <a:cs typeface="Cambria"/>
                <a:sym typeface="Cambria"/>
              </a:defRPr>
            </a:pPr>
            <a:r>
              <a:t>— Psalm 19:1; ESV</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Rectangle 5"/>
          <p:cNvSpPr/>
          <p:nvPr/>
        </p:nvSpPr>
        <p:spPr>
          <a:xfrm>
            <a:off x="19196050" y="10801347"/>
            <a:ext cx="4842935" cy="2724151"/>
          </a:xfrm>
          <a:prstGeom prst="rect">
            <a:avLst/>
          </a:prstGeom>
          <a:solidFill>
            <a:srgbClr val="4472C4"/>
          </a:solidFill>
          <a:ln w="25400">
            <a:solidFill>
              <a:srgbClr val="32538F"/>
            </a:solidFill>
            <a:miter/>
          </a:ln>
        </p:spPr>
        <p:txBody>
          <a:bodyPr tIns="91439" bIns="91439" anchor="ctr"/>
          <a:lstStyle/>
          <a:p>
            <a:pPr defTabSz="1828800">
              <a:defRPr sz="3600" b="0">
                <a:solidFill>
                  <a:srgbClr val="FFFFFF"/>
                </a:solidFill>
                <a:latin typeface="Calibri"/>
                <a:ea typeface="Calibri"/>
                <a:cs typeface="Calibri"/>
                <a:sym typeface="Calibri"/>
              </a:defRPr>
            </a:pPr>
            <a:endParaRPr/>
          </a:p>
        </p:txBody>
      </p:sp>
      <p:pic>
        <p:nvPicPr>
          <p:cNvPr id="140" name="Image" descr="Image"/>
          <p:cNvPicPr>
            <a:picLocks noChangeAspect="1"/>
          </p:cNvPicPr>
          <p:nvPr/>
        </p:nvPicPr>
        <p:blipFill>
          <a:blip r:embed="rId2"/>
          <a:stretch>
            <a:fillRect/>
          </a:stretch>
        </p:blipFill>
        <p:spPr>
          <a:xfrm>
            <a:off x="0" y="0"/>
            <a:ext cx="24374820" cy="13716000"/>
          </a:xfrm>
          <a:prstGeom prst="rect">
            <a:avLst/>
          </a:prstGeom>
          <a:ln w="12700">
            <a:miter lim="400000"/>
          </a:ln>
        </p:spPr>
      </p:pic>
      <p:sp>
        <p:nvSpPr>
          <p:cNvPr id="141" name="The heavens declare the glory of God, and the sky above proclaims his handiwork.…"/>
          <p:cNvSpPr txBox="1">
            <a:spLocks noGrp="1"/>
          </p:cNvSpPr>
          <p:nvPr>
            <p:ph type="body" sz="quarter" idx="4294967295"/>
          </p:nvPr>
        </p:nvSpPr>
        <p:spPr>
          <a:xfrm>
            <a:off x="1140221" y="723900"/>
            <a:ext cx="11572281" cy="3873500"/>
          </a:xfrm>
          <a:prstGeom prst="rect">
            <a:avLst/>
          </a:prstGeom>
        </p:spPr>
        <p:txBody>
          <a:bodyPr anchor="t">
            <a:noAutofit/>
          </a:bodyPr>
          <a:lstStyle/>
          <a:p>
            <a:pPr marL="0" indent="0" algn="ctr" defTabSz="584200">
              <a:spcBef>
                <a:spcPts val="800"/>
              </a:spcBef>
              <a:buClr>
                <a:srgbClr val="FF2600"/>
              </a:buClr>
              <a:buSzTx/>
              <a:buNone/>
              <a:defRPr sz="5500" b="1">
                <a:solidFill>
                  <a:srgbClr val="FFFFFF"/>
                </a:solidFill>
                <a:effectLst>
                  <a:outerShdw blurRad="12700" dist="38100" dir="2400000" rotWithShape="0">
                    <a:srgbClr val="000000"/>
                  </a:outerShdw>
                </a:effectLst>
                <a:latin typeface="Cambria"/>
                <a:ea typeface="Cambria"/>
                <a:cs typeface="Cambria"/>
                <a:sym typeface="Cambria"/>
              </a:defRPr>
            </a:pPr>
            <a:r>
              <a:t>The heavens declare the glory of God, and the sky above proclaims his handiwork.</a:t>
            </a:r>
          </a:p>
          <a:p>
            <a:pPr marL="0" indent="0" algn="ctr" defTabSz="584200">
              <a:spcBef>
                <a:spcPts val="800"/>
              </a:spcBef>
              <a:buClr>
                <a:srgbClr val="FF2600"/>
              </a:buClr>
              <a:buSzTx/>
              <a:buNone/>
              <a:defRPr sz="5500" b="1">
                <a:solidFill>
                  <a:srgbClr val="FFFB00"/>
                </a:solidFill>
                <a:effectLst>
                  <a:outerShdw blurRad="12700" dist="38100" dir="2400000" rotWithShape="0">
                    <a:srgbClr val="000000"/>
                  </a:outerShdw>
                </a:effectLst>
                <a:latin typeface="Cambria"/>
                <a:ea typeface="Cambria"/>
                <a:cs typeface="Cambria"/>
                <a:sym typeface="Cambria"/>
              </a:defRPr>
            </a:pPr>
            <a:r>
              <a:t>— Psalm 19:1; ESV</a:t>
            </a:r>
          </a:p>
        </p:txBody>
      </p:sp>
      <p:sp>
        <p:nvSpPr>
          <p:cNvPr id="142" name="18 For the wrath of God is revealed from heaven against all ungodliness and unrighteousness of men, who by their unrighteousness suppress the truth. 19 For what can be known about God is plain to them, because God has shown it to them. 20 For his invisib"/>
          <p:cNvSpPr txBox="1"/>
          <p:nvPr/>
        </p:nvSpPr>
        <p:spPr>
          <a:xfrm>
            <a:off x="378221" y="4832347"/>
            <a:ext cx="16914913" cy="84264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lstStyle/>
          <a:p>
            <a:pPr defTabSz="584200">
              <a:spcBef>
                <a:spcPts val="800"/>
              </a:spcBef>
              <a:buClr>
                <a:srgbClr val="FF2600"/>
              </a:buClr>
              <a:defRPr sz="5500">
                <a:solidFill>
                  <a:srgbClr val="FFFFFF"/>
                </a:solidFill>
                <a:effectLst>
                  <a:outerShdw blurRad="12700" dist="38100" dir="2400000" rotWithShape="0">
                    <a:srgbClr val="000000"/>
                  </a:outerShdw>
                </a:effectLst>
                <a:latin typeface="Cambria"/>
                <a:ea typeface="Cambria"/>
                <a:cs typeface="Cambria"/>
                <a:sym typeface="Cambria"/>
              </a:defRPr>
            </a:pPr>
            <a:r>
              <a:rPr baseline="31999">
                <a:solidFill>
                  <a:srgbClr val="FFFB00"/>
                </a:solidFill>
              </a:rPr>
              <a:t>18</a:t>
            </a:r>
            <a:r>
              <a:t> For the wrath of God is revealed from heaven against all ungodliness and unrighteousness of men, who by their unrighteousness suppress the truth. </a:t>
            </a:r>
            <a:r>
              <a:rPr baseline="31999">
                <a:solidFill>
                  <a:srgbClr val="FFFB00"/>
                </a:solidFill>
              </a:rPr>
              <a:t>19</a:t>
            </a:r>
            <a:r>
              <a:t> For what can be known about God is plain to them, because God has shown it to them. </a:t>
            </a:r>
            <a:r>
              <a:rPr baseline="31999">
                <a:solidFill>
                  <a:srgbClr val="FFFB00"/>
                </a:solidFill>
              </a:rPr>
              <a:t>20</a:t>
            </a:r>
            <a:r>
              <a:t> For his invisible attributes, namely, his eternal power and divine nature, have been clearly perceived, ever since the creation of the world, in the things that have been made. So they are without excuse.</a:t>
            </a:r>
          </a:p>
          <a:p>
            <a:pPr defTabSz="584200">
              <a:spcBef>
                <a:spcPts val="800"/>
              </a:spcBef>
              <a:buClr>
                <a:srgbClr val="FF2600"/>
              </a:buClr>
              <a:defRPr sz="5500">
                <a:solidFill>
                  <a:srgbClr val="FFFB00"/>
                </a:solidFill>
                <a:effectLst>
                  <a:outerShdw blurRad="12700" dist="38100" dir="2400000" rotWithShape="0">
                    <a:srgbClr val="000000"/>
                  </a:outerShdw>
                </a:effectLst>
                <a:latin typeface="Cambria"/>
                <a:ea typeface="Cambria"/>
                <a:cs typeface="Cambria"/>
                <a:sym typeface="Cambria"/>
              </a:defRPr>
            </a:pPr>
            <a:r>
              <a:t>— Romans 1:18–20; ESV</a:t>
            </a:r>
          </a:p>
        </p:txBody>
      </p:sp>
    </p:spTree>
    <p:extLst>
      <p:ext uri="{BB962C8B-B14F-4D97-AF65-F5344CB8AC3E}">
        <p14:creationId xmlns:p14="http://schemas.microsoft.com/office/powerpoint/2010/main" val="188812613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 name="Image" descr="Image"/>
          <p:cNvPicPr>
            <a:picLocks noChangeAspect="1"/>
          </p:cNvPicPr>
          <p:nvPr/>
        </p:nvPicPr>
        <p:blipFill>
          <a:blip r:embed="rId2"/>
          <a:stretch>
            <a:fillRect/>
          </a:stretch>
        </p:blipFill>
        <p:spPr>
          <a:xfrm>
            <a:off x="0" y="-2540000"/>
            <a:ext cx="24384000" cy="16256000"/>
          </a:xfrm>
          <a:prstGeom prst="rect">
            <a:avLst/>
          </a:prstGeom>
          <a:ln w="12700">
            <a:miter lim="400000"/>
          </a:ln>
        </p:spPr>
      </p:pic>
      <p:sp>
        <p:nvSpPr>
          <p:cNvPr id="145" name="God’s Special Revelation"/>
          <p:cNvSpPr txBox="1">
            <a:spLocks noGrp="1"/>
          </p:cNvSpPr>
          <p:nvPr>
            <p:ph type="title" idx="4294967295"/>
          </p:nvPr>
        </p:nvSpPr>
        <p:spPr>
          <a:xfrm>
            <a:off x="69701" y="863868"/>
            <a:ext cx="24244598" cy="5155635"/>
          </a:xfrm>
          <a:prstGeom prst="rect">
            <a:avLst/>
          </a:prstGeom>
          <a:effectLst>
            <a:outerShdw blurRad="25400" dist="38100" dir="2700000" rotWithShape="0">
              <a:srgbClr val="000000">
                <a:alpha val="75000"/>
              </a:srgbClr>
            </a:outerShdw>
          </a:effectLst>
        </p:spPr>
        <p:txBody>
          <a:bodyPr anchor="t">
            <a:noAutofit/>
          </a:bodyPr>
          <a:lstStyle>
            <a:lvl1pPr defTabSz="584200">
              <a:defRPr sz="14600">
                <a:solidFill>
                  <a:srgbClr val="FFFB00"/>
                </a:solidFill>
                <a:effectLst>
                  <a:outerShdw blurRad="12700" dist="63500" dir="2400000" rotWithShape="0">
                    <a:srgbClr val="000000"/>
                  </a:outerShdw>
                </a:effectLst>
                <a:latin typeface="Arial Black"/>
                <a:ea typeface="Arial Black"/>
                <a:cs typeface="Arial Black"/>
                <a:sym typeface="Arial Black"/>
              </a:defRPr>
            </a:lvl1pPr>
          </a:lstStyle>
          <a:p>
            <a:r>
              <a:t>God’s Special Revelation</a:t>
            </a:r>
          </a:p>
        </p:txBody>
      </p:sp>
      <p:sp>
        <p:nvSpPr>
          <p:cNvPr id="146" name="“He has told you!”"/>
          <p:cNvSpPr txBox="1">
            <a:spLocks noGrp="1"/>
          </p:cNvSpPr>
          <p:nvPr>
            <p:ph type="body" sz="quarter" idx="4294967295"/>
          </p:nvPr>
        </p:nvSpPr>
        <p:spPr>
          <a:xfrm>
            <a:off x="8442126" y="7188200"/>
            <a:ext cx="7499748" cy="1037829"/>
          </a:xfrm>
          <a:prstGeom prst="rect">
            <a:avLst/>
          </a:prstGeom>
        </p:spPr>
        <p:txBody>
          <a:bodyPr anchor="t">
            <a:noAutofit/>
          </a:bodyPr>
          <a:lstStyle>
            <a:lvl1pPr marL="0" indent="0" algn="ctr" defTabSz="584200">
              <a:spcBef>
                <a:spcPts val="0"/>
              </a:spcBef>
              <a:buSzTx/>
              <a:buNone/>
              <a:defRPr sz="5500" b="1">
                <a:solidFill>
                  <a:srgbClr val="FFFFFF"/>
                </a:solidFill>
                <a:effectLst>
                  <a:outerShdw blurRad="25400" dist="38100" dir="2700000" rotWithShape="0">
                    <a:srgbClr val="000000">
                      <a:alpha val="75000"/>
                    </a:srgbClr>
                  </a:outerShdw>
                </a:effectLst>
                <a:latin typeface="Gill Sans"/>
                <a:ea typeface="Gill Sans"/>
                <a:cs typeface="Gill Sans"/>
                <a:sym typeface="Gill Sans"/>
              </a:defRPr>
            </a:lvl1pPr>
          </a:lstStyle>
          <a:p>
            <a:r>
              <a:t>“He has told you!”</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1" name="Group"/>
          <p:cNvGrpSpPr/>
          <p:nvPr/>
        </p:nvGrpSpPr>
        <p:grpSpPr>
          <a:xfrm>
            <a:off x="-862153" y="-1"/>
            <a:ext cx="25490500" cy="12650883"/>
            <a:chOff x="0" y="0"/>
            <a:chExt cx="25490499" cy="12650881"/>
          </a:xfrm>
        </p:grpSpPr>
        <p:pic>
          <p:nvPicPr>
            <p:cNvPr id="148" name="Image" descr="Image"/>
            <p:cNvPicPr>
              <a:picLocks noChangeAspect="1"/>
            </p:cNvPicPr>
            <p:nvPr/>
          </p:nvPicPr>
          <p:blipFill>
            <a:blip r:embed="rId2"/>
            <a:stretch>
              <a:fillRect/>
            </a:stretch>
          </p:blipFill>
          <p:spPr>
            <a:xfrm>
              <a:off x="0" y="24233"/>
              <a:ext cx="12626648" cy="12626649"/>
            </a:xfrm>
            <a:prstGeom prst="rect">
              <a:avLst/>
            </a:prstGeom>
            <a:ln w="12700" cap="flat">
              <a:noFill/>
              <a:miter lim="400000"/>
            </a:ln>
            <a:effectLst/>
          </p:spPr>
        </p:pic>
        <p:pic>
          <p:nvPicPr>
            <p:cNvPr id="149" name="Image" descr="Image"/>
            <p:cNvPicPr>
              <a:picLocks noChangeAspect="1"/>
            </p:cNvPicPr>
            <p:nvPr/>
          </p:nvPicPr>
          <p:blipFill>
            <a:blip r:embed="rId2"/>
            <a:srcRect l="30601"/>
            <a:stretch>
              <a:fillRect/>
            </a:stretch>
          </p:blipFill>
          <p:spPr>
            <a:xfrm>
              <a:off x="10242287" y="12116"/>
              <a:ext cx="8762694" cy="12626649"/>
            </a:xfrm>
            <a:prstGeom prst="rect">
              <a:avLst/>
            </a:prstGeom>
            <a:ln w="12700" cap="flat">
              <a:noFill/>
              <a:miter lim="400000"/>
            </a:ln>
            <a:effectLst/>
          </p:spPr>
        </p:pic>
        <p:pic>
          <p:nvPicPr>
            <p:cNvPr id="150" name="Image" descr="Image"/>
            <p:cNvPicPr>
              <a:picLocks noChangeAspect="1"/>
            </p:cNvPicPr>
            <p:nvPr/>
          </p:nvPicPr>
          <p:blipFill>
            <a:blip r:embed="rId2"/>
            <a:srcRect l="30601"/>
            <a:stretch>
              <a:fillRect/>
            </a:stretch>
          </p:blipFill>
          <p:spPr>
            <a:xfrm>
              <a:off x="16727806" y="0"/>
              <a:ext cx="8762694" cy="12626648"/>
            </a:xfrm>
            <a:prstGeom prst="rect">
              <a:avLst/>
            </a:prstGeom>
            <a:ln w="12700" cap="flat">
              <a:noFill/>
              <a:miter lim="400000"/>
            </a:ln>
            <a:effectLst/>
          </p:spPr>
        </p:pic>
      </p:grpSp>
      <p:sp>
        <p:nvSpPr>
          <p:cNvPr id="152" name="Existence of God"/>
          <p:cNvSpPr txBox="1"/>
          <p:nvPr/>
        </p:nvSpPr>
        <p:spPr>
          <a:xfrm>
            <a:off x="548245" y="2794000"/>
            <a:ext cx="3609968" cy="1473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4700" b="0">
                <a:effectLst>
                  <a:outerShdw blurRad="12700" dist="25400" dir="2400000" rotWithShape="0">
                    <a:srgbClr val="000000"/>
                  </a:outerShdw>
                </a:effectLst>
                <a:latin typeface="Arial Rounded MT Bold"/>
                <a:ea typeface="Arial Rounded MT Bold"/>
                <a:cs typeface="Arial Rounded MT Bold"/>
                <a:sym typeface="Arial Rounded MT Bold"/>
              </a:defRPr>
            </a:lvl1pPr>
          </a:lstStyle>
          <a:p>
            <a:r>
              <a:t>Existence of God</a:t>
            </a:r>
          </a:p>
        </p:txBody>
      </p:sp>
      <p:sp>
        <p:nvSpPr>
          <p:cNvPr id="153" name="Need for Special Revelation"/>
          <p:cNvSpPr txBox="1"/>
          <p:nvPr/>
        </p:nvSpPr>
        <p:spPr>
          <a:xfrm>
            <a:off x="3837545" y="8407399"/>
            <a:ext cx="3609968" cy="2159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4700" b="0">
                <a:effectLst>
                  <a:outerShdw blurRad="12700" dist="25400" dir="2400000" rotWithShape="0">
                    <a:srgbClr val="000000"/>
                  </a:outerShdw>
                </a:effectLst>
                <a:latin typeface="Arial Rounded MT Bold"/>
                <a:ea typeface="Arial Rounded MT Bold"/>
                <a:cs typeface="Arial Rounded MT Bold"/>
                <a:sym typeface="Arial Rounded MT Bold"/>
              </a:defRPr>
            </a:lvl1pPr>
          </a:lstStyle>
          <a:p>
            <a:r>
              <a:t>Need for Special Revelation</a:t>
            </a:r>
          </a:p>
        </p:txBody>
      </p:sp>
      <p:sp>
        <p:nvSpPr>
          <p:cNvPr id="154" name="Authoritative…"/>
          <p:cNvSpPr txBox="1"/>
          <p:nvPr/>
        </p:nvSpPr>
        <p:spPr>
          <a:xfrm>
            <a:off x="19605662" y="2857500"/>
            <a:ext cx="4023710" cy="1473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4700" b="0">
                <a:solidFill>
                  <a:srgbClr val="945200"/>
                </a:solidFill>
                <a:effectLst>
                  <a:outerShdw blurRad="12700" dist="38100" dir="2400000" rotWithShape="0">
                    <a:srgbClr val="000000"/>
                  </a:outerShdw>
                </a:effectLst>
                <a:latin typeface="Arial Rounded MT Bold"/>
                <a:ea typeface="Arial Rounded MT Bold"/>
                <a:cs typeface="Arial Rounded MT Bold"/>
                <a:sym typeface="Arial Rounded MT Bold"/>
              </a:defRPr>
            </a:pPr>
            <a:r>
              <a:t>Authoritative</a:t>
            </a:r>
          </a:p>
          <a:p>
            <a:pPr>
              <a:defRPr sz="4700" b="0">
                <a:solidFill>
                  <a:srgbClr val="945200"/>
                </a:solidFill>
                <a:effectLst>
                  <a:outerShdw blurRad="12700" dist="38100" dir="2400000" rotWithShape="0">
                    <a:srgbClr val="000000"/>
                  </a:outerShdw>
                </a:effectLst>
                <a:latin typeface="Arial Rounded MT Bold"/>
                <a:ea typeface="Arial Rounded MT Bold"/>
                <a:cs typeface="Arial Rounded MT Bold"/>
                <a:sym typeface="Arial Rounded MT Bold"/>
              </a:defRPr>
            </a:pPr>
            <a:r>
              <a:t>Scripture</a:t>
            </a:r>
          </a:p>
        </p:txBody>
      </p:sp>
      <p:sp>
        <p:nvSpPr>
          <p:cNvPr id="155" name="Line"/>
          <p:cNvSpPr/>
          <p:nvPr/>
        </p:nvSpPr>
        <p:spPr>
          <a:xfrm flipH="1">
            <a:off x="2667435" y="8648700"/>
            <a:ext cx="1" cy="3237646"/>
          </a:xfrm>
          <a:prstGeom prst="line">
            <a:avLst/>
          </a:prstGeom>
          <a:ln w="165100">
            <a:solidFill>
              <a:srgbClr val="FF2600"/>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56" name="Evidence?"/>
          <p:cNvSpPr txBox="1"/>
          <p:nvPr/>
        </p:nvSpPr>
        <p:spPr>
          <a:xfrm>
            <a:off x="1176659" y="12045719"/>
            <a:ext cx="2981554" cy="7958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600">
                <a:solidFill>
                  <a:srgbClr val="0433FF"/>
                </a:solidFill>
                <a:effectLst>
                  <a:outerShdw blurRad="12700" dist="25400" dir="2400000" rotWithShape="0">
                    <a:srgbClr val="000000"/>
                  </a:outerShdw>
                </a:effectLst>
              </a:defRPr>
            </a:lvl1pPr>
          </a:lstStyle>
          <a:p>
            <a:r>
              <a:t>Evidence?</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 name="Image" descr="Image"/>
          <p:cNvPicPr>
            <a:picLocks noChangeAspect="1"/>
          </p:cNvPicPr>
          <p:nvPr/>
        </p:nvPicPr>
        <p:blipFill>
          <a:blip r:embed="rId2"/>
          <a:stretch>
            <a:fillRect/>
          </a:stretch>
        </p:blipFill>
        <p:spPr>
          <a:xfrm>
            <a:off x="17726" y="0"/>
            <a:ext cx="26376924" cy="13716000"/>
          </a:xfrm>
          <a:prstGeom prst="rect">
            <a:avLst/>
          </a:prstGeom>
          <a:ln w="12700">
            <a:miter lim="400000"/>
          </a:ln>
        </p:spPr>
      </p:pic>
      <p:sp>
        <p:nvSpPr>
          <p:cNvPr id="159" name="I searched with my heart how to cheer my body with wine—my heart still guiding me with wisdom—and how to lay hold on folly, till I might see what was good for the children of man to do under heaven during the few days of their life.…"/>
          <p:cNvSpPr txBox="1">
            <a:spLocks noGrp="1"/>
          </p:cNvSpPr>
          <p:nvPr>
            <p:ph type="body" sz="half" idx="4294967295"/>
          </p:nvPr>
        </p:nvSpPr>
        <p:spPr>
          <a:xfrm>
            <a:off x="926981" y="8885997"/>
            <a:ext cx="23637127" cy="4600887"/>
          </a:xfrm>
          <a:prstGeom prst="rect">
            <a:avLst/>
          </a:prstGeom>
        </p:spPr>
        <p:txBody>
          <a:bodyPr anchor="t">
            <a:noAutofit/>
          </a:bodyPr>
          <a:lstStyle/>
          <a:p>
            <a:pPr marL="0" indent="0" algn="ctr" defTabSz="584200">
              <a:spcBef>
                <a:spcPts val="800"/>
              </a:spcBef>
              <a:buClr>
                <a:srgbClr val="FF2600"/>
              </a:buClr>
              <a:buSzTx/>
              <a:buNone/>
              <a:defRPr sz="5500" b="1">
                <a:effectLst>
                  <a:outerShdw blurRad="12700" dist="38100" dir="2400000" rotWithShape="0">
                    <a:srgbClr val="000000"/>
                  </a:outerShdw>
                </a:effectLst>
                <a:latin typeface="Cambria"/>
                <a:ea typeface="Cambria"/>
                <a:cs typeface="Cambria"/>
                <a:sym typeface="Cambria"/>
              </a:defRPr>
            </a:pPr>
            <a:r>
              <a:rPr dirty="0"/>
              <a:t>I searched with my heart how to cheer my body with wine—my heart still guiding me with wisdom—and how to lay hold on folly, till I might see what was good for the children of man to do under heaven during the few days of their life.</a:t>
            </a:r>
          </a:p>
          <a:p>
            <a:pPr marL="0" indent="0" algn="ctr" defTabSz="584200">
              <a:spcBef>
                <a:spcPts val="800"/>
              </a:spcBef>
              <a:buClr>
                <a:srgbClr val="FF2600"/>
              </a:buClr>
              <a:buSzTx/>
              <a:buNone/>
              <a:defRPr sz="5500" b="1">
                <a:solidFill>
                  <a:srgbClr val="FFFB00"/>
                </a:solidFill>
                <a:effectLst>
                  <a:outerShdw blurRad="12700" dist="38100" dir="2400000" rotWithShape="0">
                    <a:srgbClr val="000000"/>
                  </a:outerShdw>
                </a:effectLst>
                <a:latin typeface="Cambria"/>
                <a:ea typeface="Cambria"/>
                <a:cs typeface="Cambria"/>
                <a:sym typeface="Cambria"/>
              </a:defRPr>
            </a:pPr>
            <a:r>
              <a:rPr dirty="0"/>
              <a:t>— Ecclesiastes 2:3; ESV</a:t>
            </a:r>
          </a:p>
        </p:txBody>
      </p:sp>
      <p:sp>
        <p:nvSpPr>
          <p:cNvPr id="160" name="Purpose in Life?"/>
          <p:cNvSpPr txBox="1">
            <a:spLocks noGrp="1"/>
          </p:cNvSpPr>
          <p:nvPr>
            <p:ph type="title" idx="4294967295"/>
          </p:nvPr>
        </p:nvSpPr>
        <p:spPr>
          <a:xfrm>
            <a:off x="0" y="915954"/>
            <a:ext cx="24366274" cy="1910227"/>
          </a:xfrm>
          <a:prstGeom prst="rect">
            <a:avLst/>
          </a:prstGeom>
          <a:effectLst>
            <a:outerShdw blurRad="25400" dist="38100" dir="2700000" rotWithShape="0">
              <a:srgbClr val="000000">
                <a:alpha val="75000"/>
              </a:srgbClr>
            </a:outerShdw>
          </a:effectLst>
        </p:spPr>
        <p:txBody>
          <a:bodyPr>
            <a:noAutofit/>
          </a:bodyPr>
          <a:lstStyle>
            <a:lvl1pPr defTabSz="584200">
              <a:defRPr sz="9000">
                <a:solidFill>
                  <a:srgbClr val="FFFB00"/>
                </a:solidFill>
                <a:latin typeface="Arial Black"/>
                <a:ea typeface="Arial Black"/>
                <a:cs typeface="Arial Black"/>
                <a:sym typeface="Arial Black"/>
              </a:defRPr>
            </a:lvl1pPr>
          </a:lstStyle>
          <a:p>
            <a:r>
              <a:t>Purpose in Life?</a:t>
            </a:r>
          </a:p>
        </p:txBody>
      </p:sp>
      <p:sp>
        <p:nvSpPr>
          <p:cNvPr id="164" name="Life Under the Sun"/>
          <p:cNvSpPr txBox="1"/>
          <p:nvPr/>
        </p:nvSpPr>
        <p:spPr>
          <a:xfrm>
            <a:off x="449000" y="355506"/>
            <a:ext cx="3487675" cy="5604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a:solidFill>
                  <a:srgbClr val="00FDFF"/>
                </a:solidFill>
              </a:defRPr>
            </a:lvl1pPr>
          </a:lstStyle>
          <a:p>
            <a:r>
              <a:t>Life Under the Sun</a:t>
            </a:r>
          </a:p>
        </p:txBody>
      </p:sp>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1710</Words>
  <Application>Microsoft Macintosh PowerPoint</Application>
  <PresentationFormat>Custom</PresentationFormat>
  <Paragraphs>128</Paragraphs>
  <Slides>23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Cambria</vt:lpstr>
      <vt:lpstr>Helvetica Neue</vt:lpstr>
      <vt:lpstr>Helvetica Neue Light</vt:lpstr>
      <vt:lpstr>Helvetica Neue Medium</vt:lpstr>
      <vt:lpstr>White</vt:lpstr>
      <vt:lpstr>God’s Special Revelation  April 20, 2024     Northwood  Speaker: Allen Dvorak</vt:lpstr>
      <vt:lpstr>PowerPoint Presentation</vt:lpstr>
      <vt:lpstr>PowerPoint Presentation</vt:lpstr>
      <vt:lpstr>PowerPoint Presentation</vt:lpstr>
      <vt:lpstr>PowerPoint Presentation</vt:lpstr>
      <vt:lpstr>PowerPoint Presentation</vt:lpstr>
      <vt:lpstr>God’s Special Revelation</vt:lpstr>
      <vt:lpstr>PowerPoint Presentation</vt:lpstr>
      <vt:lpstr>Purpose in Life?</vt:lpstr>
      <vt:lpstr>Purpose in Life?</vt:lpstr>
      <vt:lpstr>He Has Told You!</vt:lpstr>
      <vt:lpstr>He Has Told You!</vt:lpstr>
      <vt:lpstr>The Bible: Divine Revelation</vt:lpstr>
      <vt:lpstr>The Bible: Divine Revelation</vt:lpstr>
      <vt:lpstr>The Bible: Divine Revelation</vt:lpstr>
      <vt:lpstr>The Bible: Divine Revelation</vt:lpstr>
      <vt:lpstr>The Bible: Divine Revelation</vt:lpstr>
      <vt:lpstr>The Bible: Divine Revelation</vt:lpstr>
      <vt:lpstr>The Bible: Divine Revelation</vt:lpstr>
      <vt:lpstr>The Bible: Divine Revelation</vt:lpstr>
      <vt:lpstr>The Bible: Divine Revelation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God’s Special Revelation  April 20, 2024     Northwood  Speaker: Allen Dvorak</dc:title>
  <cp:lastModifiedBy>Allen Dvorak</cp:lastModifiedBy>
  <cp:revision>1</cp:revision>
  <dcterms:modified xsi:type="dcterms:W3CDTF">2024-04-19T03:55:23Z</dcterms:modified>
</cp:coreProperties>
</file>