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8825-D026-43E4-B78B-513D3A5E7E06}" type="datetimeFigureOut">
              <a:rPr lang="en-US" smtClean="0"/>
              <a:t>8/16/2014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1FDC-71FC-4F4C-ADE3-E62338A287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8825-D026-43E4-B78B-513D3A5E7E06}" type="datetimeFigureOut">
              <a:rPr lang="en-US" smtClean="0"/>
              <a:t>8/16/2014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1FDC-71FC-4F4C-ADE3-E62338A287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8825-D026-43E4-B78B-513D3A5E7E06}" type="datetimeFigureOut">
              <a:rPr lang="en-US" smtClean="0"/>
              <a:t>8/16/2014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1FDC-71FC-4F4C-ADE3-E62338A287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8825-D026-43E4-B78B-513D3A5E7E06}" type="datetimeFigureOut">
              <a:rPr lang="en-US" smtClean="0"/>
              <a:t>8/16/2014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1FDC-71FC-4F4C-ADE3-E62338A287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8825-D026-43E4-B78B-513D3A5E7E06}" type="datetimeFigureOut">
              <a:rPr lang="en-US" smtClean="0"/>
              <a:t>8/16/2014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1FDC-71FC-4F4C-ADE3-E62338A287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8825-D026-43E4-B78B-513D3A5E7E06}" type="datetimeFigureOut">
              <a:rPr lang="en-US" smtClean="0"/>
              <a:t>8/16/2014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1FDC-71FC-4F4C-ADE3-E62338A287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8825-D026-43E4-B78B-513D3A5E7E06}" type="datetimeFigureOut">
              <a:rPr lang="en-US" smtClean="0"/>
              <a:t>8/16/2014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1FDC-71FC-4F4C-ADE3-E62338A287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8825-D026-43E4-B78B-513D3A5E7E06}" type="datetimeFigureOut">
              <a:rPr lang="en-US" smtClean="0"/>
              <a:t>8/16/2014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1FDC-71FC-4F4C-ADE3-E62338A287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8825-D026-43E4-B78B-513D3A5E7E06}" type="datetimeFigureOut">
              <a:rPr lang="en-US" smtClean="0"/>
              <a:t>8/16/2014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1FDC-71FC-4F4C-ADE3-E62338A287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8825-D026-43E4-B78B-513D3A5E7E06}" type="datetimeFigureOut">
              <a:rPr lang="en-US" smtClean="0"/>
              <a:t>8/16/2014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1FDC-71FC-4F4C-ADE3-E62338A287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8825-D026-43E4-B78B-513D3A5E7E06}" type="datetimeFigureOut">
              <a:rPr lang="en-US" smtClean="0"/>
              <a:t>8/16/2014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1FDC-71FC-4F4C-ADE3-E62338A287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08825-D026-43E4-B78B-513D3A5E7E06}" type="datetimeFigureOut">
              <a:rPr lang="en-US" smtClean="0"/>
              <a:t>8/16/2014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51FDC-71FC-4F4C-ADE3-E62338A287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nding a New Family at the Cross.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ding a New Family at the Cross.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ding a New Family at the Cross.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ding a New Family at the Cross.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ding a New Family at the Cross.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ding a New Family at the Cross.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ding a New Family at the Cross.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ding a New Family at the Cross.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ding a New Family at the Cross.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ding a New Family at the Cross.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ding a New Family at the Cross.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ding a New Family at the Cross.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ding a New Family at the Cross.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ding a New Family at the Cross.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Maxson</dc:creator>
  <cp:lastModifiedBy>David Maxson</cp:lastModifiedBy>
  <cp:revision>1</cp:revision>
  <dcterms:created xsi:type="dcterms:W3CDTF">2014-08-17T02:02:02Z</dcterms:created>
  <dcterms:modified xsi:type="dcterms:W3CDTF">2014-08-17T02:07:06Z</dcterms:modified>
</cp:coreProperties>
</file>