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51D2-6603-412B-9F7C-9511918D0FAF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BEEAD-2E8A-4308-A0D2-3D587FAD9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51D2-6603-412B-9F7C-9511918D0FAF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EEAD-2E8A-4308-A0D2-3D587FAD9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51D2-6603-412B-9F7C-9511918D0FAF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EEAD-2E8A-4308-A0D2-3D587FAD9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51D2-6603-412B-9F7C-9511918D0FAF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BEEAD-2E8A-4308-A0D2-3D587FAD9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51D2-6603-412B-9F7C-9511918D0FAF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BEEAD-2E8A-4308-A0D2-3D587FAD9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51D2-6603-412B-9F7C-9511918D0FAF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BEEAD-2E8A-4308-A0D2-3D587FAD9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51D2-6603-412B-9F7C-9511918D0FAF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BEEAD-2E8A-4308-A0D2-3D587FAD9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51D2-6603-412B-9F7C-9511918D0FAF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BEEAD-2E8A-4308-A0D2-3D587FAD9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51D2-6603-412B-9F7C-9511918D0FAF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BEEAD-2E8A-4308-A0D2-3D587FAD9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51D2-6603-412B-9F7C-9511918D0FAF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BEEAD-2E8A-4308-A0D2-3D587FAD9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51D2-6603-412B-9F7C-9511918D0FAF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BEEAD-2E8A-4308-A0D2-3D587FAD9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5D851D2-6603-412B-9F7C-9511918D0FAF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00BEEAD-2E8A-4308-A0D2-3D587FAD9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 Chronicles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Enduring Trials Like David</a:t>
            </a:r>
          </a:p>
        </p:txBody>
      </p:sp>
    </p:spTree>
    <p:extLst>
      <p:ext uri="{BB962C8B-B14F-4D97-AF65-F5344CB8AC3E}">
        <p14:creationId xmlns:p14="http://schemas.microsoft.com/office/powerpoint/2010/main" xmlns="" val="347921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33400"/>
            <a:ext cx="7543800" cy="914400"/>
          </a:xfrm>
        </p:spPr>
        <p:txBody>
          <a:bodyPr/>
          <a:lstStyle/>
          <a:p>
            <a:r>
              <a:rPr lang="en-US" dirty="0" smtClean="0"/>
              <a:t>Inquiring of God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914400" y="3276600"/>
            <a:ext cx="7162800" cy="1142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Font typeface="Wingdings" pitchFamily="2" charset="2"/>
              <a:buNone/>
            </a:pPr>
            <a:r>
              <a:rPr lang="en-US" sz="3600" dirty="0" smtClean="0"/>
              <a:t>◦ James 1:2- “Count it all Joy, it       	will produce patience”</a:t>
            </a:r>
          </a:p>
          <a:p>
            <a:pPr marL="18288" indent="0">
              <a:buFont typeface="Wingdings" pitchFamily="2" charset="2"/>
              <a:buNone/>
            </a:pPr>
            <a:endParaRPr lang="en-US" sz="3200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914400" y="1752600"/>
            <a:ext cx="6858000" cy="1142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18288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◦ </a:t>
            </a: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Word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gives Instruction</a:t>
            </a:r>
          </a:p>
          <a:p>
            <a:pPr marL="18288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-John 16:33,</a:t>
            </a:r>
            <a:r>
              <a:rPr kumimoji="0" lang="en-US" sz="3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Phil </a:t>
            </a: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4:6</a:t>
            </a:r>
            <a:r>
              <a:rPr kumimoji="0" lang="en-US" sz="3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James 1:2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14400" y="4495800"/>
            <a:ext cx="7162800" cy="1142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Font typeface="Wingdings" pitchFamily="2" charset="2"/>
              <a:buNone/>
            </a:pPr>
            <a:r>
              <a:rPr lang="en-US" sz="3600" dirty="0" smtClean="0"/>
              <a:t>◦ Phil 4:6 - “Do not be anxious, but 		     pray”</a:t>
            </a:r>
          </a:p>
          <a:p>
            <a:pPr marL="18288" indent="0">
              <a:buFont typeface="Wingdings" pitchFamily="2" charset="2"/>
              <a:buNone/>
            </a:pPr>
            <a:endParaRPr lang="en-US" sz="3200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914400" y="5486400"/>
            <a:ext cx="7162800" cy="1142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Font typeface="Wingdings" pitchFamily="2" charset="2"/>
              <a:buNone/>
            </a:pPr>
            <a:r>
              <a:rPr lang="en-US" sz="3600" dirty="0" smtClean="0"/>
              <a:t>◦ John 16:33 -  Focus on Christ</a:t>
            </a:r>
          </a:p>
          <a:p>
            <a:pPr marL="18288" indent="0">
              <a:buFont typeface="Wingdings" pitchFamily="2" charset="2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7735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914400"/>
            <a:ext cx="9509760" cy="914400"/>
          </a:xfrm>
        </p:spPr>
        <p:txBody>
          <a:bodyPr/>
          <a:lstStyle/>
          <a:p>
            <a:r>
              <a:rPr lang="en-US" dirty="0" smtClean="0"/>
              <a:t>Enduring Trials as God has Commanded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914400" y="2438401"/>
            <a:ext cx="8610600" cy="152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Font typeface="Wingdings" pitchFamily="2" charset="2"/>
              <a:buNone/>
            </a:pPr>
            <a:r>
              <a:rPr lang="en-US" sz="3600" dirty="0" smtClean="0"/>
              <a:t>◦ </a:t>
            </a:r>
            <a:r>
              <a:rPr lang="en-US" sz="3200" dirty="0" smtClean="0"/>
              <a:t>Though it might not seem right to us               </a:t>
            </a:r>
          </a:p>
          <a:p>
            <a:pPr marL="18288" indent="0">
              <a:buFont typeface="Wingdings" pitchFamily="2" charset="2"/>
              <a:buNone/>
            </a:pPr>
            <a:r>
              <a:rPr lang="en-US" sz="3200" dirty="0"/>
              <a:t>	</a:t>
            </a:r>
            <a:r>
              <a:rPr lang="en-US" sz="3200" dirty="0" smtClean="0"/>
              <a:t>-Proverbs 3:7-8</a:t>
            </a:r>
            <a:endParaRPr lang="en-US" sz="32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14400" y="4343400"/>
            <a:ext cx="7696200" cy="1142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Font typeface="Wingdings" pitchFamily="2" charset="2"/>
              <a:buNone/>
            </a:pPr>
            <a:r>
              <a:rPr lang="en-US" sz="3200" dirty="0" smtClean="0"/>
              <a:t>◦ Though it might seem silly to others</a:t>
            </a:r>
          </a:p>
          <a:p>
            <a:pPr marL="18288" indent="0">
              <a:buFont typeface="Wingdings" pitchFamily="2" charset="2"/>
              <a:buNone/>
            </a:pPr>
            <a:r>
              <a:rPr lang="en-US" sz="3200" dirty="0" smtClean="0"/>
              <a:t>	- 1 Chr. 14:14-15</a:t>
            </a:r>
          </a:p>
        </p:txBody>
      </p:sp>
    </p:spTree>
    <p:extLst>
      <p:ext uri="{BB962C8B-B14F-4D97-AF65-F5344CB8AC3E}">
        <p14:creationId xmlns:p14="http://schemas.microsoft.com/office/powerpoint/2010/main" xmlns="" val="192821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33400"/>
            <a:ext cx="7909560" cy="914400"/>
          </a:xfrm>
        </p:spPr>
        <p:txBody>
          <a:bodyPr/>
          <a:lstStyle/>
          <a:p>
            <a:r>
              <a:rPr lang="en-US" dirty="0" smtClean="0"/>
              <a:t>“the Lord brought the fear”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948690" y="1752600"/>
            <a:ext cx="728091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Font typeface="Wingdings" pitchFamily="2" charset="2"/>
              <a:buNone/>
            </a:pPr>
            <a:r>
              <a:rPr lang="en-US" sz="3600" dirty="0" smtClean="0"/>
              <a:t>◦ </a:t>
            </a:r>
            <a:r>
              <a:rPr lang="en-US" sz="3900" dirty="0" smtClean="0"/>
              <a:t>The </a:t>
            </a:r>
            <a:r>
              <a:rPr lang="en-US" sz="3900" dirty="0"/>
              <a:t>e</a:t>
            </a:r>
            <a:r>
              <a:rPr lang="en-US" sz="3900" dirty="0" smtClean="0"/>
              <a:t>nemy will Fear</a:t>
            </a:r>
          </a:p>
          <a:p>
            <a:pPr marL="18288" indent="0">
              <a:buNone/>
            </a:pPr>
            <a:r>
              <a:rPr lang="en-US" sz="3900" dirty="0"/>
              <a:t>	</a:t>
            </a:r>
            <a:r>
              <a:rPr lang="en-US" sz="3900" dirty="0" smtClean="0"/>
              <a:t>James 4:7 </a:t>
            </a:r>
            <a:r>
              <a:rPr lang="en-US" sz="3900" dirty="0" smtClean="0"/>
              <a:t>– “Therefore </a:t>
            </a:r>
            <a:r>
              <a:rPr lang="en-US" sz="3900" dirty="0" smtClean="0"/>
              <a:t>submit 	to God. Resist the devil and 	he will flee from you</a:t>
            </a:r>
            <a:r>
              <a:rPr lang="en-US" sz="3900" dirty="0" smtClean="0"/>
              <a:t>.”</a:t>
            </a:r>
            <a:endParaRPr lang="en-US" sz="3900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219200" y="5105401"/>
            <a:ext cx="7543800" cy="1371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Font typeface="Wingdings" pitchFamily="2" charset="2"/>
              <a:buNone/>
            </a:pPr>
            <a:r>
              <a:rPr lang="en-US" sz="3600" dirty="0" smtClean="0"/>
              <a:t>“Do not be afraid or discouraged because of the vast army. For the battle is not yours, but God’s”</a:t>
            </a:r>
            <a:endParaRPr lang="en-US" sz="32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14400" y="4038600"/>
            <a:ext cx="6096000" cy="1142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Font typeface="Wingdings" pitchFamily="2" charset="2"/>
              <a:buNone/>
            </a:pPr>
            <a:r>
              <a:rPr lang="en-US" sz="3600" dirty="0" smtClean="0"/>
              <a:t>◦ </a:t>
            </a:r>
            <a:r>
              <a:rPr lang="en-US" sz="3200" dirty="0" smtClean="0"/>
              <a:t>We will have no Fear</a:t>
            </a:r>
          </a:p>
          <a:p>
            <a:pPr marL="18288" indent="0">
              <a:buFont typeface="Wingdings" pitchFamily="2" charset="2"/>
              <a:buNone/>
            </a:pPr>
            <a:r>
              <a:rPr lang="en-US" sz="3200" dirty="0"/>
              <a:t>	</a:t>
            </a:r>
            <a:r>
              <a:rPr lang="en-US" sz="3200" dirty="0" smtClean="0"/>
              <a:t>-2 Chron. 20:15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05644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1368</TotalTime>
  <Words>107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Elemental</vt:lpstr>
      <vt:lpstr>1 Chronicles 14</vt:lpstr>
      <vt:lpstr>Inquiring of God</vt:lpstr>
      <vt:lpstr>Enduring Trials as God has Commanded</vt:lpstr>
      <vt:lpstr>“the Lord brought the fear”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Battle Strategy</dc:title>
  <dc:creator>Lamar Smith</dc:creator>
  <cp:lastModifiedBy>Andrew</cp:lastModifiedBy>
  <cp:revision>10</cp:revision>
  <dcterms:created xsi:type="dcterms:W3CDTF">2012-12-22T18:49:48Z</dcterms:created>
  <dcterms:modified xsi:type="dcterms:W3CDTF">2013-01-27T14:23:20Z</dcterms:modified>
</cp:coreProperties>
</file>