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86397-2034-4F2A-9886-1805F11F7B2C}" type="datetimeFigureOut">
              <a:rPr lang="en-US" smtClean="0"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D7BAC-753D-4BC8-81D2-D6EBF23957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indness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 smtClean="0"/>
              <a:t>6 </a:t>
            </a:r>
            <a:r>
              <a:rPr lang="en-US" sz="2800" b="1" dirty="0" smtClean="0"/>
              <a:t>He also spoke this parable: “A certain </a:t>
            </a:r>
            <a:r>
              <a:rPr lang="en-US" sz="2800" b="1" i="1" dirty="0" smtClean="0"/>
              <a:t>man</a:t>
            </a:r>
            <a:r>
              <a:rPr lang="en-US" sz="2800" b="1" dirty="0" smtClean="0"/>
              <a:t> had a fig tree planted in his vineyard, and he came seeking fruit on it and found none. </a:t>
            </a:r>
            <a:r>
              <a:rPr lang="en-US" sz="2800" b="1" baseline="30000" dirty="0" smtClean="0"/>
              <a:t>7 </a:t>
            </a:r>
            <a:r>
              <a:rPr lang="en-US" sz="2800" b="1" dirty="0" smtClean="0"/>
              <a:t>Then he said to the keeper of his vineyard, ‘Look, for three years I have come seeking fruit on this fig tree and find none. Cut it down; why does it use up the ground?’</a:t>
            </a:r>
            <a:r>
              <a:rPr lang="en-US" sz="2800" b="1" baseline="30000" dirty="0" smtClean="0"/>
              <a:t>8 </a:t>
            </a:r>
            <a:r>
              <a:rPr lang="en-US" sz="2800" b="1" dirty="0" smtClean="0"/>
              <a:t>But he answered and said to him, ‘Sir, let it alone this year also, until I dig around it and fertilize </a:t>
            </a:r>
            <a:r>
              <a:rPr lang="en-US" sz="2800" b="1" i="1" dirty="0" smtClean="0"/>
              <a:t>it.</a:t>
            </a:r>
            <a:r>
              <a:rPr lang="en-US" sz="2800" b="1" baseline="30000" dirty="0" smtClean="0"/>
              <a:t>9 </a:t>
            </a:r>
            <a:r>
              <a:rPr lang="en-US" sz="2800" b="1" dirty="0" smtClean="0"/>
              <a:t>And if it bears fruit, </a:t>
            </a:r>
            <a:r>
              <a:rPr lang="en-US" sz="2800" b="1" i="1" dirty="0" smtClean="0"/>
              <a:t>well.</a:t>
            </a:r>
            <a:r>
              <a:rPr lang="en-US" sz="2800" b="1" dirty="0" smtClean="0"/>
              <a:t> But if not, after that</a:t>
            </a:r>
            <a:r>
              <a:rPr lang="en-US" sz="2800" b="1" baseline="30000" dirty="0" smtClean="0"/>
              <a:t> </a:t>
            </a:r>
            <a:r>
              <a:rPr lang="en-US" sz="2800" b="1" dirty="0" smtClean="0"/>
              <a:t>you can cut it down.’”    				         Luke 13</a:t>
            </a:r>
            <a:endParaRPr lang="en-US" sz="2800" b="1" dirty="0"/>
          </a:p>
        </p:txBody>
      </p:sp>
      <p:pic>
        <p:nvPicPr>
          <p:cNvPr id="7" name="Picture 6" descr="April-22_Fig-Tr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4191000"/>
            <a:ext cx="4191000" cy="2514600"/>
          </a:xfrm>
          <a:prstGeom prst="rect">
            <a:avLst/>
          </a:prstGeom>
        </p:spPr>
      </p:pic>
      <p:pic>
        <p:nvPicPr>
          <p:cNvPr id="8" name="Picture 7" descr="kindness_t_n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9200" y="4724400"/>
            <a:ext cx="28448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52400"/>
            <a:ext cx="8839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22 </a:t>
            </a:r>
            <a:r>
              <a:rPr lang="en-US" sz="3200" b="1" dirty="0" smtClean="0"/>
              <a:t>But the fruit of the Spirit is love, joy, peace, longsuffering, </a:t>
            </a:r>
            <a:r>
              <a:rPr lang="en-US" sz="3200" b="1" u="sng" dirty="0" smtClean="0"/>
              <a:t>kindness,</a:t>
            </a:r>
            <a:r>
              <a:rPr lang="en-US" sz="3200" b="1" dirty="0" smtClean="0"/>
              <a:t> goodness, faithfulness,</a:t>
            </a:r>
            <a:r>
              <a:rPr lang="en-US" sz="3200" b="1" baseline="30000" dirty="0" smtClean="0"/>
              <a:t>23 </a:t>
            </a:r>
            <a:r>
              <a:rPr lang="en-US" sz="3200" b="1" dirty="0" smtClean="0"/>
              <a:t>gentleness, self-control. Against such there is no law. 			    			Gal 5</a:t>
            </a:r>
            <a:endParaRPr lang="en-US" sz="3200" b="1" dirty="0"/>
          </a:p>
        </p:txBody>
      </p:sp>
      <p:pic>
        <p:nvPicPr>
          <p:cNvPr id="8" name="Picture 7" descr="kindness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9200" y="4724400"/>
            <a:ext cx="2844800" cy="2133600"/>
          </a:xfrm>
          <a:prstGeom prst="rect">
            <a:avLst/>
          </a:prstGeom>
        </p:spPr>
      </p:pic>
      <p:pic>
        <p:nvPicPr>
          <p:cNvPr id="5" name="Picture 4" descr="fig tr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733675"/>
            <a:ext cx="5302725" cy="3971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indness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9200" y="4724400"/>
            <a:ext cx="2844800" cy="21336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45885" y="5783759"/>
            <a:ext cx="45881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I. Sharing Kindness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152400"/>
            <a:ext cx="60005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A. God's Kindness (Titus 3:4-5)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1222176"/>
            <a:ext cx="902952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/>
              <a:t>B. Kindness to Others (Ruth 2:13, Col. 3:12-13)</a:t>
            </a:r>
          </a:p>
          <a:p>
            <a:r>
              <a:rPr lang="en-US" sz="2400" b="1" dirty="0" smtClean="0"/>
              <a:t>A. Too Busy?</a:t>
            </a:r>
          </a:p>
          <a:p>
            <a:r>
              <a:rPr lang="en-US" sz="2400" b="1" dirty="0" smtClean="0"/>
              <a:t>B. Is my first response to others clothed in kindness? (Jn. 8:11). </a:t>
            </a:r>
          </a:p>
          <a:p>
            <a:r>
              <a:rPr lang="en-US" sz="2400" b="1" dirty="0" smtClean="0"/>
              <a:t>C. Is my treatment of others based on circumstances</a:t>
            </a:r>
          </a:p>
          <a:p>
            <a:r>
              <a:rPr lang="en-US" sz="2400" b="1" dirty="0" smtClean="0"/>
              <a:t>D. Are others “at ease” in my presence or “on edge?”</a:t>
            </a:r>
          </a:p>
          <a:p>
            <a:endParaRPr lang="en-US" sz="1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28600" y="3925669"/>
            <a:ext cx="84550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/>
              <a:t>C. Kindness to Our Enemies? (Luke 6:35-36)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indness_t_n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9200" y="4724400"/>
            <a:ext cx="2844800" cy="21336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" y="5106650"/>
            <a:ext cx="603591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Making Kindness Real:</a:t>
            </a:r>
          </a:p>
          <a:p>
            <a:pPr algn="ctr"/>
            <a:r>
              <a:rPr lang="en-US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10:30-35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" y="152401"/>
            <a:ext cx="4584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/>
              <a:t>A. The Selfish- Robbers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2400" y="1150203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/>
              <a:t>B. The Indifferent- The Priest and Levite </a:t>
            </a:r>
            <a:endParaRPr lang="en-US" sz="2400" b="1" dirty="0" smtClean="0"/>
          </a:p>
          <a:p>
            <a:endParaRPr lang="en-US" sz="1200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2400" y="2133600"/>
            <a:ext cx="86982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/>
              <a:t>C. The Kind and Compassionate- Samaritan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2400" y="3239870"/>
            <a:ext cx="73420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 smtClean="0"/>
              <a:t>D. The Willing Recipient- The Traveler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Northwood2</dc:creator>
  <cp:lastModifiedBy>Northwood2</cp:lastModifiedBy>
  <cp:revision>1</cp:revision>
  <dcterms:created xsi:type="dcterms:W3CDTF">2013-02-10T17:39:43Z</dcterms:created>
  <dcterms:modified xsi:type="dcterms:W3CDTF">2013-02-10T17:42:52Z</dcterms:modified>
</cp:coreProperties>
</file>