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510"/>
    <a:srgbClr val="FF6600"/>
    <a:srgbClr val="D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7D88-ACD4-4A5B-A125-8DA40EBBD4F7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AC9D0-B33B-44CD-8C80-D9704826DB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FAE4-A543-412E-AA9D-AB067FDA618E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63DC-4656-4082-9470-B40F685CB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U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RCH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593" y="4114800"/>
            <a:ext cx="361740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2867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“Fully Loyalty </a:t>
            </a:r>
            <a:r>
              <a:rPr lang="en-US" sz="4000" dirty="0">
                <a:solidFill>
                  <a:srgbClr val="FF0000"/>
                </a:solidFill>
              </a:rPr>
              <a:t>To God”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>
                <a:solidFill>
                  <a:srgbClr val="FF0000"/>
                </a:solidFill>
              </a:rPr>
              <a:t>3</a:t>
            </a:r>
            <a:r>
              <a:rPr lang="en-US" sz="4000" baseline="30000" dirty="0">
                <a:solidFill>
                  <a:srgbClr val="FF0000"/>
                </a:solidFill>
              </a:rPr>
              <a:t>rd </a:t>
            </a:r>
            <a:r>
              <a:rPr lang="en-US" sz="4000" dirty="0" smtClean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sz="4000" u="sng" dirty="0" smtClean="0">
                <a:solidFill>
                  <a:srgbClr val="9A57CD"/>
                </a:solidFill>
              </a:rPr>
              <a:t>“Built </a:t>
            </a:r>
            <a:r>
              <a:rPr lang="en-US" sz="4000" u="sng" dirty="0">
                <a:solidFill>
                  <a:srgbClr val="9A57CD"/>
                </a:solidFill>
              </a:rPr>
              <a:t>On Divine </a:t>
            </a:r>
            <a:r>
              <a:rPr lang="en-US" sz="4000" u="sng" dirty="0" smtClean="0">
                <a:solidFill>
                  <a:srgbClr val="9A57CD"/>
                </a:solidFill>
              </a:rPr>
              <a:t>Communication” </a:t>
            </a:r>
            <a:r>
              <a:rPr lang="en-US" sz="4000" u="sng" dirty="0">
                <a:solidFill>
                  <a:srgbClr val="9A57CD"/>
                </a:solidFill>
              </a:rPr>
              <a:t>(10</a:t>
            </a:r>
            <a:r>
              <a:rPr lang="en-US" sz="4000" u="sng" baseline="30000" dirty="0">
                <a:solidFill>
                  <a:srgbClr val="9A57CD"/>
                </a:solidFill>
              </a:rPr>
              <a:t>th</a:t>
            </a:r>
            <a:r>
              <a:rPr lang="en-US" sz="4000" u="sng" dirty="0">
                <a:solidFill>
                  <a:srgbClr val="9A57CD"/>
                </a:solidFill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650" y="4191000"/>
            <a:ext cx="3315956" cy="25146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33631" y="214729"/>
            <a:ext cx="850556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God's word </a:t>
            </a:r>
            <a:r>
              <a:rPr lang="en-US" sz="4000" b="1" dirty="0" smtClean="0">
                <a:solidFill>
                  <a:schemeClr val="bg1"/>
                </a:solidFill>
              </a:rPr>
              <a:t>must be honored. </a:t>
            </a:r>
            <a:r>
              <a:rPr lang="en-US" sz="4000" b="1" dirty="0" smtClean="0">
                <a:solidFill>
                  <a:schemeClr val="bg1"/>
                </a:solidFill>
              </a:rPr>
              <a:t>His communication must be the basis for all that we do as a local church…</a:t>
            </a:r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 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r>
              <a:rPr lang="en-US" sz="3600" dirty="0" smtClean="0">
                <a:solidFill>
                  <a:schemeClr val="bg1"/>
                </a:solidFill>
              </a:rPr>
              <a:t>. Jesus- John 5:30, John 8:28, John 12:49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2. The Early Church- Acts 2:42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3. Our Teaching- 1 Peter 4:11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1166" y="4114800"/>
            <a:ext cx="3416439" cy="25908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5876092"/>
            <a:ext cx="5715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I. General Communication</a:t>
            </a:r>
            <a:endParaRPr kumimoji="0" lang="en-US" sz="38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255687"/>
            <a:ext cx="888656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A. The Collection: 1 </a:t>
            </a:r>
            <a:r>
              <a:rPr lang="en-US" sz="3600" b="1" dirty="0" err="1" smtClean="0">
                <a:solidFill>
                  <a:schemeClr val="bg1"/>
                </a:solidFill>
              </a:rPr>
              <a:t>Cor</a:t>
            </a:r>
            <a:r>
              <a:rPr lang="en-US" sz="3600" b="1" dirty="0" smtClean="0">
                <a:solidFill>
                  <a:schemeClr val="bg1"/>
                </a:solidFill>
              </a:rPr>
              <a:t> 16:1-3- How Much?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</a:t>
            </a:r>
            <a:r>
              <a:rPr lang="en-US" sz="3600" b="1" dirty="0" smtClean="0">
                <a:solidFill>
                  <a:schemeClr val="bg1"/>
                </a:solidFill>
              </a:rPr>
              <a:t>. God Doesn't Command All Things….Sometimes He Shows Us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Examples of Jesus (I Pet, 2:21; Phil. 2:1-8)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Approved men (Phil. 3:15-19; Heb. 6:12)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Churches- (1 Cor. 4:17, 1 Thess. 2:14, 5:27)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650" y="4191000"/>
            <a:ext cx="3315956" cy="25146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5659904"/>
            <a:ext cx="5715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II. Specific Communication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47685"/>
            <a:ext cx="88865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A. Example: “On the first day of </a:t>
            </a:r>
            <a:r>
              <a:rPr lang="en-US" sz="3600" b="1" dirty="0" smtClean="0">
                <a:solidFill>
                  <a:schemeClr val="bg1"/>
                </a:solidFill>
              </a:rPr>
              <a:t>the week</a:t>
            </a:r>
            <a:r>
              <a:rPr lang="en-US" sz="3600" b="1" dirty="0" smtClean="0">
                <a:solidFill>
                  <a:schemeClr val="bg1"/>
                </a:solidFill>
              </a:rPr>
              <a:t>..” 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(</a:t>
            </a:r>
            <a:r>
              <a:rPr lang="en-US" sz="3600" dirty="0" smtClean="0">
                <a:solidFill>
                  <a:schemeClr val="bg1"/>
                </a:solidFill>
              </a:rPr>
              <a:t>1 Cor. 16:2)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B. God commands </a:t>
            </a:r>
            <a:r>
              <a:rPr lang="en-US" sz="3600" b="1" dirty="0" smtClean="0">
                <a:solidFill>
                  <a:schemeClr val="bg1"/>
                </a:solidFill>
              </a:rPr>
              <a:t>some </a:t>
            </a:r>
            <a:r>
              <a:rPr lang="en-US" sz="3600" b="1" dirty="0" smtClean="0">
                <a:solidFill>
                  <a:schemeClr val="bg1"/>
                </a:solidFill>
              </a:rPr>
              <a:t>things: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Jesus’ Command: Luke 22:19--Acts 20:7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C. A </a:t>
            </a:r>
            <a:r>
              <a:rPr lang="en-US" sz="3600" b="1" dirty="0" smtClean="0">
                <a:solidFill>
                  <a:schemeClr val="bg1"/>
                </a:solidFill>
              </a:rPr>
              <a:t>specific command </a:t>
            </a:r>
            <a:r>
              <a:rPr lang="en-US" sz="3600" b="1" dirty="0" smtClean="0">
                <a:solidFill>
                  <a:schemeClr val="bg1"/>
                </a:solidFill>
              </a:rPr>
              <a:t>does give general authority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0682" y="4038600"/>
            <a:ext cx="3516923" cy="2667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5659904"/>
            <a:ext cx="5715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III. Silence Of God</a:t>
            </a:r>
            <a:endParaRPr kumimoji="0" lang="en-US" sz="3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103287"/>
            <a:ext cx="888656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/>
            <a:r>
              <a:rPr lang="en-US" sz="3600" b="1" dirty="0" smtClean="0">
                <a:solidFill>
                  <a:schemeClr val="bg1"/>
                </a:solidFill>
              </a:rPr>
              <a:t>A. God Is Not Fully Silent </a:t>
            </a:r>
          </a:p>
          <a:p>
            <a:pPr marL="742950" indent="-742950"/>
            <a:r>
              <a:rPr lang="en-US" sz="3600" dirty="0" smtClean="0">
                <a:solidFill>
                  <a:schemeClr val="bg1"/>
                </a:solidFill>
              </a:rPr>
              <a:t>- Deuteronomy 5:32, 6:2-3, 12:32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B. God Doesn’t Command All Things….Sometimes He Implies Them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- Acts 2:1, Lev. 23:15-16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C. Examples of  Inferences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- </a:t>
            </a:r>
            <a:r>
              <a:rPr lang="en-US" sz="3600" dirty="0" smtClean="0">
                <a:solidFill>
                  <a:schemeClr val="bg1"/>
                </a:solidFill>
              </a:rPr>
              <a:t>Matthew 3:16, 19:9, </a:t>
            </a:r>
            <a:r>
              <a:rPr lang="en-US" sz="3600" dirty="0" err="1" smtClean="0">
                <a:solidFill>
                  <a:schemeClr val="bg1"/>
                </a:solidFill>
              </a:rPr>
              <a:t>Lk</a:t>
            </a:r>
            <a:r>
              <a:rPr lang="en-US" sz="3600" dirty="0" smtClean="0">
                <a:solidFill>
                  <a:schemeClr val="bg1"/>
                </a:solidFill>
              </a:rPr>
              <a:t>. 1:44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293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6593" y="4114800"/>
            <a:ext cx="3617406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lantagenet Cherokee" pitchFamily="18" charset="0"/>
                <a:cs typeface="Aharoni" pitchFamily="2" charset="-79"/>
              </a:rPr>
              <a:t>The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LOCAL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Church is…</a:t>
            </a:r>
          </a:p>
          <a:p>
            <a:pPr algn="ctr"/>
            <a:r>
              <a:rPr lang="en-US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itchFamily="18" charset="0"/>
                <a:cs typeface="DaunPenh" pitchFamily="2" charset="0"/>
              </a:rPr>
              <a:t>Built On Divine Communication</a:t>
            </a:r>
            <a:endParaRPr lang="en-US" sz="5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itchFamily="18" charset="0"/>
              <a:cs typeface="DaunPen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8956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Bible is given so that </a:t>
            </a:r>
            <a:r>
              <a:rPr lang="en-US" sz="3600" b="1" dirty="0" smtClean="0">
                <a:solidFill>
                  <a:schemeClr val="bg1"/>
                </a:solidFill>
              </a:rPr>
              <a:t>our </a:t>
            </a:r>
            <a:r>
              <a:rPr lang="en-US" sz="3600" b="1" dirty="0" smtClean="0">
                <a:solidFill>
                  <a:schemeClr val="bg1"/>
                </a:solidFill>
              </a:rPr>
              <a:t>local church </a:t>
            </a:r>
            <a:r>
              <a:rPr lang="en-US" sz="3600" b="1" dirty="0" smtClean="0">
                <a:solidFill>
                  <a:schemeClr val="bg1"/>
                </a:solidFill>
              </a:rPr>
              <a:t>can </a:t>
            </a:r>
            <a:r>
              <a:rPr lang="en-US" sz="3600" b="1" dirty="0" smtClean="0">
                <a:solidFill>
                  <a:schemeClr val="bg1"/>
                </a:solidFill>
              </a:rPr>
              <a:t>be MORE </a:t>
            </a:r>
            <a:r>
              <a:rPr lang="en-US" sz="3600" b="1" dirty="0" smtClean="0">
                <a:solidFill>
                  <a:schemeClr val="bg1"/>
                </a:solidFill>
              </a:rPr>
              <a:t>LIKE what </a:t>
            </a:r>
            <a:r>
              <a:rPr lang="en-US" sz="3600" b="1" dirty="0" smtClean="0">
                <a:solidFill>
                  <a:schemeClr val="bg1"/>
                </a:solidFill>
              </a:rPr>
              <a:t>the Lord desires!!! Ephesians </a:t>
            </a:r>
            <a:r>
              <a:rPr lang="en-US" sz="3600" b="1" dirty="0" smtClean="0">
                <a:solidFill>
                  <a:schemeClr val="bg1"/>
                </a:solidFill>
              </a:rPr>
              <a:t>3:4-11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183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Roberson</dc:creator>
  <cp:lastModifiedBy>Northwood2</cp:lastModifiedBy>
  <cp:revision>11</cp:revision>
  <dcterms:created xsi:type="dcterms:W3CDTF">2013-02-01T02:50:09Z</dcterms:created>
  <dcterms:modified xsi:type="dcterms:W3CDTF">2013-02-10T17:43:36Z</dcterms:modified>
</cp:coreProperties>
</file>