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63" r:id="rId4"/>
    <p:sldId id="264" r:id="rId5"/>
    <p:sldId id="262" r:id="rId6"/>
    <p:sldId id="268" r:id="rId7"/>
    <p:sldId id="267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57D88-ACD4-4A5B-A125-8DA40EBBD4F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AC9D0-B33B-44CD-8C80-D9704826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FAE4-A543-412E-AA9D-AB067FDA618E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63DC-4656-4082-9470-B40F685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nsformed-Life-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liveTrees_Sepphoris_fjenkins_051410_87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3716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beseech you therefore, brethren, by the mercies of God, </a:t>
            </a:r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you present your bodies a living sacrifice, holy, acceptable to God, which is your reasonable service.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Romans 12:1</a:t>
            </a:r>
            <a:endParaRPr lang="en-US" sz="48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434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I. Urgency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3716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beseech you therefore, brethren, by the mercies of God</a:t>
            </a:r>
            <a:r>
              <a:rPr lang="en-US" sz="4800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that you present your bodies a living sacrifice, holy, acceptable to God,</a:t>
            </a:r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which is your reasonable service.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Romans 12:1</a:t>
            </a:r>
            <a:endParaRPr lang="en-US" sz="48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34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II. Sacrifice Necessary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3716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beseech you therefore, brethren, by the mercies of God, that you present your bodies a living sacrifice, holy, acceptable to God, </a:t>
            </a:r>
            <a:r>
              <a:rPr lang="en-US" sz="4800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which is your reasonable service.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Romans 12:1</a:t>
            </a:r>
            <a:endParaRPr lang="en-US" sz="48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34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III. Reasonable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ransformed-Life-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0800" y="0"/>
            <a:ext cx="9347200" cy="701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liveTrees_Sepphoris_fjenkins_051410_87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23622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do not be conformed to this world, but be transformed by the renewing of your mind, </a:t>
            </a:r>
            <a:r>
              <a:rPr lang="en-US" sz="4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you may prove what </a:t>
            </a:r>
            <a:r>
              <a:rPr lang="en-US" sz="4400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</a:t>
            </a:r>
            <a:r>
              <a:rPr lang="en-US" sz="4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that good and acceptable and perfect will of God.  Romans 12:2</a:t>
            </a:r>
            <a:endParaRPr lang="en-US" sz="4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34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I. Conform Or Transform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23622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do not be conformed to this world, but be transformed by the renewing of your mind, </a:t>
            </a:r>
            <a:r>
              <a:rPr lang="en-US" sz="4400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you may prove what </a:t>
            </a:r>
            <a:r>
              <a:rPr lang="en-US" sz="4400" i="1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</a:t>
            </a:r>
            <a:r>
              <a:rPr lang="en-US" sz="4400" u="sng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that good and acceptable and perfect will of God. </a:t>
            </a:r>
            <a:r>
              <a:rPr lang="en-US" sz="4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Romans 12:2</a:t>
            </a:r>
            <a:endParaRPr lang="en-US" sz="4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34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II. Living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Out God’s Will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153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Roberson</dc:creator>
  <cp:lastModifiedBy>Northwood2</cp:lastModifiedBy>
  <cp:revision>3</cp:revision>
  <dcterms:created xsi:type="dcterms:W3CDTF">2013-02-01T02:50:09Z</dcterms:created>
  <dcterms:modified xsi:type="dcterms:W3CDTF">2013-02-24T18:08:31Z</dcterms:modified>
</cp:coreProperties>
</file>