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1" r:id="rId5"/>
    <p:sldId id="260" r:id="rId6"/>
    <p:sldId id="262" r:id="rId7"/>
    <p:sldId id="268" r:id="rId8"/>
    <p:sldId id="264" r:id="rId9"/>
    <p:sldId id="269" r:id="rId10"/>
    <p:sldId id="270" r:id="rId11"/>
    <p:sldId id="271" r:id="rId12"/>
    <p:sldId id="277" r:id="rId13"/>
    <p:sldId id="274" r:id="rId14"/>
    <p:sldId id="273" r:id="rId15"/>
    <p:sldId id="275" r:id="rId16"/>
    <p:sldId id="278" r:id="rId17"/>
    <p:sldId id="279" r:id="rId18"/>
    <p:sldId id="272"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9" d="100"/>
          <a:sy n="79" d="100"/>
        </p:scale>
        <p:origin x="-82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163D35-5A33-4207-BC67-8DC00013786E}" type="datetimeFigureOut">
              <a:rPr lang="en-US"/>
              <a:pPr>
                <a:defRPr/>
              </a:pPr>
              <a:t>11/17/2013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9D8F95-C18F-4688-B40B-35305A3367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9A38CB-D0F3-4A03-984A-B03C30B0D598}" type="datetimeFigureOut">
              <a:rPr lang="en-US"/>
              <a:pPr>
                <a:defRPr/>
              </a:pPr>
              <a:t>11/17/2013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A39141-7B27-4762-A5DD-47512E2FBD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0B7E97-B997-4C1D-95FF-5DE280B6F3E6}" type="datetimeFigureOut">
              <a:rPr lang="en-US"/>
              <a:pPr>
                <a:defRPr/>
              </a:pPr>
              <a:t>11/17/2013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E7875-C0B4-4A36-A738-46A4A026A7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7051FB-FEE5-4CC2-80E9-E62CAE732DB3}" type="datetimeFigureOut">
              <a:rPr lang="en-US"/>
              <a:pPr>
                <a:defRPr/>
              </a:pPr>
              <a:t>11/17/2013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BDC77-EB7C-4E50-B82C-D9379962F5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36F970-AB10-4795-A741-D358C4E3CC00}" type="datetimeFigureOut">
              <a:rPr lang="en-US"/>
              <a:pPr>
                <a:defRPr/>
              </a:pPr>
              <a:t>11/17/2013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22EE14-BE08-452F-934A-D4EA7DBE79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01A10-FD8C-4474-9DD5-62E51D5D3F29}" type="datetimeFigureOut">
              <a:rPr lang="en-US"/>
              <a:pPr>
                <a:defRPr/>
              </a:pPr>
              <a:t>11/17/2013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B6767C-55C3-4E86-BA67-0E0AF9F669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4D14AD-564B-4C3F-AC2D-021E05C1C3B1}" type="datetimeFigureOut">
              <a:rPr lang="en-US"/>
              <a:pPr>
                <a:defRPr/>
              </a:pPr>
              <a:t>11/17/2013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3A7D81-ACC9-4961-AC8D-46CC9C8B20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C5221F-A718-4979-94A9-C0C8100192D3}" type="datetimeFigureOut">
              <a:rPr lang="en-US"/>
              <a:pPr>
                <a:defRPr/>
              </a:pPr>
              <a:t>11/17/2013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7B5F126-A766-4167-BDC8-992EC99792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F473EB-ABEA-485C-B0CA-0191DCF6C454}" type="datetimeFigureOut">
              <a:rPr lang="en-US"/>
              <a:pPr>
                <a:defRPr/>
              </a:pPr>
              <a:t>11/17/2013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1CE659-9209-4B9D-9BBB-92332CBC9F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5AA24D-5C55-418A-B9A0-A45797709DC7}" type="datetimeFigureOut">
              <a:rPr lang="en-US"/>
              <a:pPr>
                <a:defRPr/>
              </a:pPr>
              <a:t>11/17/2013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804FBB-9729-4C30-90CB-4A23BC14D0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CF180-FB18-4B56-BF38-0DC5CFA39A7F}" type="datetimeFigureOut">
              <a:rPr lang="en-US"/>
              <a:pPr>
                <a:defRPr/>
              </a:pPr>
              <a:t>11/17/2013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686A16-098E-457B-9DB7-258E80FD56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DFD6A7B-511F-48BF-98E4-CFB90F135B32}" type="datetimeFigureOut">
              <a:rPr lang="en-US"/>
              <a:pPr>
                <a:defRPr/>
              </a:pPr>
              <a:t>11/17/2013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EFE539-71A5-48AC-874C-76096AB84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73575"/>
            <a:ext cx="7772400" cy="1470025"/>
          </a:xfrm>
        </p:spPr>
        <p:txBody>
          <a:bodyPr rtlCol="0">
            <a:normAutofit/>
          </a:bodyPr>
          <a:lstStyle/>
          <a:p>
            <a:pPr fontAlgn="auto">
              <a:spcAft>
                <a:spcPts val="0"/>
              </a:spcAft>
              <a:defRPr/>
            </a:pPr>
            <a:r>
              <a:rPr lang="en-US" sz="8800" b="1" dirty="0" smtClean="0">
                <a:effectLst>
                  <a:outerShdw blurRad="38100" dist="38100" dir="2700000" algn="tl">
                    <a:srgbClr val="000000">
                      <a:alpha val="43137"/>
                    </a:srgbClr>
                  </a:outerShdw>
                </a:effectLst>
              </a:rPr>
              <a:t>Sponges</a:t>
            </a:r>
            <a:endParaRPr lang="en-US" sz="8800" b="1" dirty="0">
              <a:effectLst>
                <a:outerShdw blurRad="38100" dist="38100" dir="2700000" algn="tl">
                  <a:srgbClr val="000000">
                    <a:alpha val="43137"/>
                  </a:srgbClr>
                </a:outerShdw>
              </a:effectLst>
            </a:endParaRPr>
          </a:p>
        </p:txBody>
      </p:sp>
      <p:pic>
        <p:nvPicPr>
          <p:cNvPr id="13314" name="Picture 2" descr="http://clownsupplies.com/catalogimages/PARADISEL_SPONGE.Jpg"/>
          <p:cNvPicPr>
            <a:picLocks noChangeAspect="1" noChangeArrowheads="1"/>
          </p:cNvPicPr>
          <p:nvPr/>
        </p:nvPicPr>
        <p:blipFill>
          <a:blip r:embed="rId2"/>
          <a:srcRect/>
          <a:stretch>
            <a:fillRect/>
          </a:stretch>
        </p:blipFill>
        <p:spPr bwMode="auto">
          <a:xfrm>
            <a:off x="2286000" y="744538"/>
            <a:ext cx="4572000" cy="37607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4" descr="http://www.webexhibits.org/causesofcolor/images/content/iStock_000002679528Medium-desertmirage.jpg"/>
          <p:cNvPicPr>
            <a:picLocks noChangeAspect="1" noChangeArrowheads="1"/>
          </p:cNvPicPr>
          <p:nvPr/>
        </p:nvPicPr>
        <p:blipFill>
          <a:blip r:embed="rId2"/>
          <a:srcRect/>
          <a:stretch>
            <a:fillRect/>
          </a:stretch>
        </p:blipFill>
        <p:spPr bwMode="auto">
          <a:xfrm>
            <a:off x="-19050" y="0"/>
            <a:ext cx="9163050" cy="3429000"/>
          </a:xfrm>
          <a:prstGeom prst="rect">
            <a:avLst/>
          </a:prstGeom>
          <a:noFill/>
          <a:ln w="9525">
            <a:noFill/>
            <a:miter lim="800000"/>
            <a:headEnd/>
            <a:tailEnd/>
          </a:ln>
        </p:spPr>
      </p:pic>
      <p:sp>
        <p:nvSpPr>
          <p:cNvPr id="3" name="TextBox 2"/>
          <p:cNvSpPr txBox="1">
            <a:spLocks noChangeArrowheads="1"/>
          </p:cNvSpPr>
          <p:nvPr/>
        </p:nvSpPr>
        <p:spPr bwMode="auto">
          <a:xfrm>
            <a:off x="981075" y="4343400"/>
            <a:ext cx="7172325" cy="1016000"/>
          </a:xfrm>
          <a:prstGeom prst="rect">
            <a:avLst/>
          </a:prstGeom>
          <a:noFill/>
          <a:ln w="9525">
            <a:noFill/>
            <a:miter lim="800000"/>
            <a:headEnd/>
            <a:tailEnd/>
          </a:ln>
        </p:spPr>
        <p:txBody>
          <a:bodyPr>
            <a:spAutoFit/>
          </a:bodyPr>
          <a:lstStyle/>
          <a:p>
            <a:pPr algn="ctr"/>
            <a:r>
              <a:rPr lang="en-US" sz="6000" b="1">
                <a:solidFill>
                  <a:srgbClr val="FFFF00"/>
                </a:solidFill>
                <a:latin typeface="Calibri" pitchFamily="34" charset="0"/>
              </a:rPr>
              <a:t>Romans 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54" name="Picture 4" descr="http://www.wallng.com/images/2013/08/cascade-waterfalls-waterfall-landscape-free.jpg"/>
          <p:cNvPicPr>
            <a:picLocks noChangeAspect="1" noChangeArrowheads="1"/>
          </p:cNvPicPr>
          <p:nvPr/>
        </p:nvPicPr>
        <p:blipFill>
          <a:blip r:embed="rId2"/>
          <a:srcRect/>
          <a:stretch>
            <a:fillRect/>
          </a:stretch>
        </p:blipFill>
        <p:spPr bwMode="auto">
          <a:xfrm>
            <a:off x="0" y="0"/>
            <a:ext cx="9163050" cy="3429000"/>
          </a:xfrm>
          <a:prstGeom prst="rect">
            <a:avLst/>
          </a:prstGeom>
          <a:noFill/>
          <a:ln w="9525">
            <a:noFill/>
            <a:miter lim="800000"/>
            <a:headEnd/>
            <a:tailEnd/>
          </a:ln>
        </p:spPr>
      </p:pic>
      <p:sp>
        <p:nvSpPr>
          <p:cNvPr id="8" name="TextBox 7"/>
          <p:cNvSpPr txBox="1">
            <a:spLocks noChangeArrowheads="1"/>
          </p:cNvSpPr>
          <p:nvPr/>
        </p:nvSpPr>
        <p:spPr bwMode="auto">
          <a:xfrm>
            <a:off x="981075" y="4394200"/>
            <a:ext cx="7172325" cy="1016000"/>
          </a:xfrm>
          <a:prstGeom prst="rect">
            <a:avLst/>
          </a:prstGeom>
          <a:noFill/>
          <a:ln w="9525">
            <a:noFill/>
            <a:miter lim="800000"/>
            <a:headEnd/>
            <a:tailEnd/>
          </a:ln>
        </p:spPr>
        <p:txBody>
          <a:bodyPr>
            <a:spAutoFit/>
          </a:bodyPr>
          <a:lstStyle/>
          <a:p>
            <a:pPr algn="ctr"/>
            <a:r>
              <a:rPr lang="en-US" sz="6000" b="1">
                <a:solidFill>
                  <a:srgbClr val="FFFF00"/>
                </a:solidFill>
                <a:latin typeface="Calibri" pitchFamily="34" charset="0"/>
              </a:rPr>
              <a:t>Romans 12</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8" name="TextBox 7"/>
          <p:cNvSpPr txBox="1">
            <a:spLocks noChangeArrowheads="1"/>
          </p:cNvSpPr>
          <p:nvPr/>
        </p:nvSpPr>
        <p:spPr bwMode="auto">
          <a:xfrm>
            <a:off x="981075" y="2620963"/>
            <a:ext cx="7172325" cy="1570037"/>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Focus on </a:t>
            </a:r>
            <a:r>
              <a:rPr lang="en-US" sz="4800" b="1">
                <a:solidFill>
                  <a:srgbClr val="FFFF00"/>
                </a:solidFill>
                <a:latin typeface="Calibri" pitchFamily="34" charset="0"/>
              </a:rPr>
              <a:t>one specific blessing </a:t>
            </a:r>
            <a:r>
              <a:rPr lang="en-US" sz="4800" b="1">
                <a:solidFill>
                  <a:schemeClr val="bg1"/>
                </a:solidFill>
                <a:latin typeface="Calibri" pitchFamily="34" charset="0"/>
              </a:rPr>
              <a:t>each day.</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2" name="TextBox 7"/>
          <p:cNvSpPr txBox="1">
            <a:spLocks noChangeArrowheads="1"/>
          </p:cNvSpPr>
          <p:nvPr/>
        </p:nvSpPr>
        <p:spPr bwMode="auto">
          <a:xfrm>
            <a:off x="981075" y="2979738"/>
            <a:ext cx="7172325" cy="1568450"/>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Express gratitude in the </a:t>
            </a:r>
            <a:r>
              <a:rPr lang="en-US" sz="4800" b="1">
                <a:solidFill>
                  <a:srgbClr val="FFFF00"/>
                </a:solidFill>
                <a:latin typeface="Calibri" pitchFamily="34" charset="0"/>
              </a:rPr>
              <a:t>moment.</a:t>
            </a: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6" name="TextBox 7"/>
          <p:cNvSpPr txBox="1">
            <a:spLocks noChangeArrowheads="1"/>
          </p:cNvSpPr>
          <p:nvPr/>
        </p:nvSpPr>
        <p:spPr bwMode="auto">
          <a:xfrm>
            <a:off x="981075" y="2979738"/>
            <a:ext cx="7172325" cy="830262"/>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Give thanks in </a:t>
            </a:r>
            <a:r>
              <a:rPr lang="en-US" sz="4800" b="1">
                <a:solidFill>
                  <a:srgbClr val="FFFF00"/>
                </a:solidFill>
                <a:latin typeface="Calibri" pitchFamily="34" charset="0"/>
              </a:rPr>
              <a:t>public ways</a:t>
            </a:r>
            <a:r>
              <a:rPr lang="en-US" sz="4800" b="1">
                <a:solidFill>
                  <a:schemeClr val="bg1"/>
                </a:solidFill>
                <a:latin typeface="Calibri" pitchFamily="34" charset="0"/>
              </a:rPr>
              <a:t>.</a:t>
            </a: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0" name="TextBox 7"/>
          <p:cNvSpPr txBox="1">
            <a:spLocks noChangeArrowheads="1"/>
          </p:cNvSpPr>
          <p:nvPr/>
        </p:nvSpPr>
        <p:spPr bwMode="auto">
          <a:xfrm>
            <a:off x="981075" y="2667000"/>
            <a:ext cx="7172325" cy="1570038"/>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Be thankful for </a:t>
            </a:r>
            <a:r>
              <a:rPr lang="en-US" sz="4800" b="1">
                <a:solidFill>
                  <a:srgbClr val="FFFF00"/>
                </a:solidFill>
                <a:latin typeface="Calibri" pitchFamily="34" charset="0"/>
              </a:rPr>
              <a:t>people </a:t>
            </a:r>
            <a:r>
              <a:rPr lang="en-US" sz="4800" b="1">
                <a:solidFill>
                  <a:schemeClr val="bg1"/>
                </a:solidFill>
                <a:latin typeface="Calibri" pitchFamily="34" charset="0"/>
              </a:rPr>
              <a:t>more than things.</a:t>
            </a: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4" name="TextBox 7"/>
          <p:cNvSpPr txBox="1">
            <a:spLocks noChangeArrowheads="1"/>
          </p:cNvSpPr>
          <p:nvPr/>
        </p:nvSpPr>
        <p:spPr bwMode="auto">
          <a:xfrm>
            <a:off x="904875" y="2620963"/>
            <a:ext cx="7324725" cy="1570037"/>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Do it the old fashioned way: </a:t>
            </a:r>
          </a:p>
          <a:p>
            <a:pPr algn="ctr"/>
            <a:r>
              <a:rPr lang="en-US" sz="4800" b="1">
                <a:solidFill>
                  <a:srgbClr val="FFFF00"/>
                </a:solidFill>
                <a:latin typeface="Calibri" pitchFamily="34" charset="0"/>
              </a:rPr>
              <a:t>write a letter!</a:t>
            </a:r>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8" name="TextBox 7"/>
          <p:cNvSpPr txBox="1">
            <a:spLocks noChangeArrowheads="1"/>
          </p:cNvSpPr>
          <p:nvPr/>
        </p:nvSpPr>
        <p:spPr bwMode="auto">
          <a:xfrm>
            <a:off x="981075" y="2971800"/>
            <a:ext cx="7172325" cy="830263"/>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Write a letter to </a:t>
            </a:r>
            <a:r>
              <a:rPr lang="en-US" sz="4800" b="1">
                <a:solidFill>
                  <a:srgbClr val="FFFF00"/>
                </a:solidFill>
                <a:latin typeface="Calibri" pitchFamily="34" charset="0"/>
              </a:rPr>
              <a:t>God.</a:t>
            </a: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2" name="TextBox 7"/>
          <p:cNvSpPr txBox="1">
            <a:spLocks noChangeArrowheads="1"/>
          </p:cNvSpPr>
          <p:nvPr/>
        </p:nvSpPr>
        <p:spPr bwMode="auto">
          <a:xfrm>
            <a:off x="981075" y="2620963"/>
            <a:ext cx="7172325" cy="1570037"/>
          </a:xfrm>
          <a:prstGeom prst="rect">
            <a:avLst/>
          </a:prstGeom>
          <a:noFill/>
          <a:ln w="9525">
            <a:noFill/>
            <a:miter lim="800000"/>
            <a:headEnd/>
            <a:tailEnd/>
          </a:ln>
        </p:spPr>
        <p:txBody>
          <a:bodyPr>
            <a:spAutoFit/>
          </a:bodyPr>
          <a:lstStyle/>
          <a:p>
            <a:pPr algn="ctr"/>
            <a:r>
              <a:rPr lang="en-US" sz="4800" b="1">
                <a:solidFill>
                  <a:schemeClr val="bg1"/>
                </a:solidFill>
                <a:latin typeface="Calibri" pitchFamily="34" charset="0"/>
              </a:rPr>
              <a:t>Give thanks for your </a:t>
            </a:r>
            <a:r>
              <a:rPr lang="en-US" sz="4800" b="1">
                <a:solidFill>
                  <a:srgbClr val="FFFF00"/>
                </a:solidFill>
                <a:latin typeface="Calibri" pitchFamily="34" charset="0"/>
              </a:rPr>
              <a:t>enemies.</a:t>
            </a: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3" descr="http://www.wallng.com/images/2013/08/cascade-waterfalls-waterfall-landscape-free.jpg"/>
          <p:cNvPicPr>
            <a:picLocks noChangeAspect="1" noChangeArrowheads="1"/>
          </p:cNvPicPr>
          <p:nvPr/>
        </p:nvPicPr>
        <p:blipFill>
          <a:blip r:embed="rId2"/>
          <a:srcRect/>
          <a:stretch>
            <a:fillRect/>
          </a:stretch>
        </p:blipFill>
        <p:spPr bwMode="auto">
          <a:xfrm>
            <a:off x="0" y="0"/>
            <a:ext cx="9163050" cy="6858000"/>
          </a:xfrm>
          <a:prstGeom prst="rect">
            <a:avLst/>
          </a:prstGeom>
          <a:noFill/>
          <a:ln w="9525">
            <a:noFill/>
            <a:miter lim="800000"/>
            <a:headEnd/>
            <a:tailEnd/>
          </a:ln>
        </p:spPr>
      </p:pic>
      <p:sp>
        <p:nvSpPr>
          <p:cNvPr id="31747" name="TextBox 7"/>
          <p:cNvSpPr txBox="1">
            <a:spLocks noChangeArrowheads="1"/>
          </p:cNvSpPr>
          <p:nvPr/>
        </p:nvSpPr>
        <p:spPr bwMode="auto">
          <a:xfrm>
            <a:off x="990600" y="2286000"/>
            <a:ext cx="7172325" cy="2308225"/>
          </a:xfrm>
          <a:prstGeom prst="rect">
            <a:avLst/>
          </a:prstGeom>
          <a:solidFill>
            <a:srgbClr val="000000">
              <a:alpha val="89018"/>
            </a:srgbClr>
          </a:solidFill>
          <a:ln w="9525">
            <a:noFill/>
            <a:miter lim="800000"/>
            <a:headEnd/>
            <a:tailEnd/>
          </a:ln>
        </p:spPr>
        <p:txBody>
          <a:bodyPr>
            <a:spAutoFit/>
          </a:bodyPr>
          <a:lstStyle/>
          <a:p>
            <a:pPr algn="ctr"/>
            <a:r>
              <a:rPr lang="en-US" sz="4800" b="1">
                <a:solidFill>
                  <a:schemeClr val="bg1"/>
                </a:solidFill>
                <a:latin typeface="Calibri" pitchFamily="34" charset="0"/>
              </a:rPr>
              <a:t>When you need something extra, come to the </a:t>
            </a:r>
            <a:r>
              <a:rPr lang="en-US" sz="4800" b="1">
                <a:solidFill>
                  <a:srgbClr val="FFFF00"/>
                </a:solidFill>
                <a:latin typeface="Calibri" pitchFamily="34" charset="0"/>
              </a:rPr>
              <a:t>cross </a:t>
            </a:r>
            <a:r>
              <a:rPr lang="en-US" sz="4800" b="1">
                <a:solidFill>
                  <a:schemeClr val="bg1"/>
                </a:solidFill>
                <a:latin typeface="Calibri" pitchFamily="34" charset="0"/>
              </a:rPr>
              <a:t>and you’ll find it.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143000"/>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Wet </a:t>
            </a:r>
            <a:r>
              <a:rPr lang="en-US" dirty="0" smtClean="0">
                <a:effectLst>
                  <a:outerShdw blurRad="38100" dist="38100" dir="2700000" algn="tl">
                    <a:srgbClr val="000000">
                      <a:alpha val="43137"/>
                    </a:srgbClr>
                  </a:outerShdw>
                </a:effectLst>
              </a:rPr>
              <a:t>sponges can only </a:t>
            </a:r>
            <a:r>
              <a:rPr lang="en-US" b="1" dirty="0" smtClean="0">
                <a:effectLst>
                  <a:outerShdw blurRad="38100" dist="38100" dir="2700000" algn="tl">
                    <a:srgbClr val="000000">
                      <a:alpha val="43137"/>
                    </a:srgbClr>
                  </a:outerShdw>
                </a:effectLst>
              </a:rPr>
              <a:t>give</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14338" name="Picture 2" descr="http://smallbusinessheroes.co.uk/wp-content/uploads/2013/07/wet-sponge.jpg"/>
          <p:cNvPicPr>
            <a:picLocks noChangeAspect="1" noChangeArrowheads="1"/>
          </p:cNvPicPr>
          <p:nvPr/>
        </p:nvPicPr>
        <p:blipFill>
          <a:blip r:embed="rId2"/>
          <a:srcRect/>
          <a:stretch>
            <a:fillRect/>
          </a:stretch>
        </p:blipFill>
        <p:spPr bwMode="auto">
          <a:xfrm>
            <a:off x="1219200" y="990600"/>
            <a:ext cx="6705600" cy="34337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143000"/>
          </a:xfrm>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Dry </a:t>
            </a:r>
            <a:r>
              <a:rPr lang="en-US" dirty="0" smtClean="0">
                <a:effectLst>
                  <a:outerShdw blurRad="38100" dist="38100" dir="2700000" algn="tl">
                    <a:srgbClr val="000000">
                      <a:alpha val="43137"/>
                    </a:srgbClr>
                  </a:outerShdw>
                </a:effectLst>
              </a:rPr>
              <a:t>sponges can only </a:t>
            </a:r>
            <a:r>
              <a:rPr lang="en-US" b="1" dirty="0" smtClean="0">
                <a:effectLst>
                  <a:outerShdw blurRad="38100" dist="38100" dir="2700000" algn="tl">
                    <a:srgbClr val="000000">
                      <a:alpha val="43137"/>
                    </a:srgbClr>
                  </a:outerShdw>
                </a:effectLst>
              </a:rPr>
              <a:t>take</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15362" name="Picture 4" descr="http://www.ccwonline.com.au/images/lm_sponge.jpg"/>
          <p:cNvPicPr>
            <a:picLocks noChangeAspect="1" noChangeArrowheads="1"/>
          </p:cNvPicPr>
          <p:nvPr/>
        </p:nvPicPr>
        <p:blipFill>
          <a:blip r:embed="rId2"/>
          <a:srcRect/>
          <a:stretch>
            <a:fillRect/>
          </a:stretch>
        </p:blipFill>
        <p:spPr bwMode="auto">
          <a:xfrm>
            <a:off x="1295400" y="228600"/>
            <a:ext cx="6505575" cy="4838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143000"/>
          </a:xfrm>
        </p:spPr>
        <p:txBody>
          <a:bodyPr rtlCol="0">
            <a:normAutofit/>
          </a:bodyPr>
          <a:lstStyle/>
          <a:p>
            <a:pPr fontAlgn="auto">
              <a:spcAft>
                <a:spcPts val="0"/>
              </a:spcAft>
              <a:defRPr/>
            </a:pPr>
            <a:r>
              <a:rPr lang="en-US" dirty="0" smtClean="0">
                <a:effectLst>
                  <a:outerShdw blurRad="38100" dist="38100" dir="2700000" algn="tl">
                    <a:srgbClr val="000000">
                      <a:alpha val="43137"/>
                    </a:srgbClr>
                  </a:outerShdw>
                </a:effectLst>
              </a:rPr>
              <a:t>We are </a:t>
            </a:r>
            <a:r>
              <a:rPr lang="en-US" b="1" dirty="0" smtClean="0">
                <a:effectLst>
                  <a:outerShdw blurRad="38100" dist="38100" dir="2700000" algn="tl">
                    <a:srgbClr val="000000">
                      <a:alpha val="43137"/>
                    </a:srgbClr>
                  </a:outerShdw>
                </a:effectLst>
              </a:rPr>
              <a:t>sponges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16386" name="Picture 2" descr="http://img.tootoo.com/mytootoo/upload/50/503977/product/503977_a95476c0a8dcacec60d0add93e864991.jpg"/>
          <p:cNvPicPr>
            <a:picLocks noChangeAspect="1" noChangeArrowheads="1"/>
          </p:cNvPicPr>
          <p:nvPr/>
        </p:nvPicPr>
        <p:blipFill>
          <a:blip r:embed="rId2"/>
          <a:srcRect/>
          <a:stretch>
            <a:fillRect/>
          </a:stretch>
        </p:blipFill>
        <p:spPr bwMode="auto">
          <a:xfrm>
            <a:off x="1981200" y="0"/>
            <a:ext cx="5181600" cy="5181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4" name="Picture 4" descr="http://www.webexhibits.org/causesofcolor/images/content/iStock_000002679528Medium-desertmirage.jpg"/>
          <p:cNvPicPr>
            <a:picLocks noChangeAspect="1" noChangeArrowheads="1"/>
          </p:cNvPicPr>
          <p:nvPr/>
        </p:nvPicPr>
        <p:blipFill>
          <a:blip r:embed="rId2"/>
          <a:srcRect/>
          <a:stretch>
            <a:fillRect/>
          </a:stretch>
        </p:blipFill>
        <p:spPr bwMode="auto">
          <a:xfrm>
            <a:off x="0" y="0"/>
            <a:ext cx="9144000" cy="2973388"/>
          </a:xfrm>
          <a:prstGeom prst="rect">
            <a:avLst/>
          </a:prstGeom>
          <a:noFill/>
          <a:ln w="9525">
            <a:noFill/>
            <a:miter lim="800000"/>
            <a:headEnd/>
            <a:tailEnd/>
          </a:ln>
        </p:spPr>
      </p:pic>
      <p:sp>
        <p:nvSpPr>
          <p:cNvPr id="17411" name="TextBox 2"/>
          <p:cNvSpPr txBox="1">
            <a:spLocks noChangeArrowheads="1"/>
          </p:cNvSpPr>
          <p:nvPr/>
        </p:nvSpPr>
        <p:spPr bwMode="auto">
          <a:xfrm>
            <a:off x="1219200" y="3616325"/>
            <a:ext cx="6705600" cy="2708275"/>
          </a:xfrm>
          <a:prstGeom prst="rect">
            <a:avLst/>
          </a:prstGeom>
          <a:noFill/>
          <a:ln w="9525">
            <a:noFill/>
            <a:miter lim="800000"/>
            <a:headEnd/>
            <a:tailEnd/>
          </a:ln>
        </p:spPr>
        <p:txBody>
          <a:bodyPr>
            <a:spAutoFit/>
          </a:bodyPr>
          <a:lstStyle/>
          <a:p>
            <a:r>
              <a:rPr lang="en-US" sz="3400">
                <a:solidFill>
                  <a:schemeClr val="bg1"/>
                </a:solidFill>
                <a:latin typeface="Calibri" pitchFamily="34" charset="0"/>
              </a:rPr>
              <a:t>Vanity of vanities, says the Preacher,</a:t>
            </a:r>
          </a:p>
          <a:p>
            <a:r>
              <a:rPr lang="en-US" sz="3400">
                <a:solidFill>
                  <a:schemeClr val="bg1"/>
                </a:solidFill>
                <a:latin typeface="Calibri" pitchFamily="34" charset="0"/>
              </a:rPr>
              <a:t>     Vanity of vanities! All is vanity.</a:t>
            </a:r>
          </a:p>
          <a:p>
            <a:r>
              <a:rPr lang="en-US" sz="3400">
                <a:solidFill>
                  <a:schemeClr val="bg1"/>
                </a:solidFill>
                <a:latin typeface="Calibri" pitchFamily="34" charset="0"/>
              </a:rPr>
              <a:t>What does man </a:t>
            </a:r>
            <a:r>
              <a:rPr lang="en-US" sz="3400" b="1">
                <a:solidFill>
                  <a:srgbClr val="FFFF00"/>
                </a:solidFill>
                <a:latin typeface="Calibri" pitchFamily="34" charset="0"/>
              </a:rPr>
              <a:t>gain</a:t>
            </a:r>
            <a:r>
              <a:rPr lang="en-US" sz="3400">
                <a:solidFill>
                  <a:schemeClr val="bg1"/>
                </a:solidFill>
                <a:latin typeface="Calibri" pitchFamily="34" charset="0"/>
              </a:rPr>
              <a:t> by all the toil</a:t>
            </a:r>
          </a:p>
          <a:p>
            <a:r>
              <a:rPr lang="en-US" sz="3400">
                <a:solidFill>
                  <a:schemeClr val="bg1"/>
                </a:solidFill>
                <a:latin typeface="Calibri" pitchFamily="34" charset="0"/>
              </a:rPr>
              <a:t>     At which he told under the sun?</a:t>
            </a:r>
          </a:p>
          <a:p>
            <a:r>
              <a:rPr lang="en-US" sz="3400">
                <a:solidFill>
                  <a:schemeClr val="bg1"/>
                </a:solidFill>
                <a:latin typeface="Calibri" pitchFamily="34" charset="0"/>
              </a:rPr>
              <a:t>Ecclesiastes 1:2-3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8" name="Picture 4" descr="http://www.wallng.com/images/2013/08/cascade-waterfalls-waterfall-landscape-free.jpg"/>
          <p:cNvPicPr>
            <a:picLocks noChangeAspect="1" noChangeArrowheads="1"/>
          </p:cNvPicPr>
          <p:nvPr/>
        </p:nvPicPr>
        <p:blipFill>
          <a:blip r:embed="rId2"/>
          <a:srcRect/>
          <a:stretch>
            <a:fillRect/>
          </a:stretch>
        </p:blipFill>
        <p:spPr bwMode="auto">
          <a:xfrm>
            <a:off x="0" y="0"/>
            <a:ext cx="9144000" cy="3048000"/>
          </a:xfrm>
          <a:prstGeom prst="rect">
            <a:avLst/>
          </a:prstGeom>
          <a:noFill/>
          <a:ln w="9525">
            <a:noFill/>
            <a:miter lim="800000"/>
            <a:headEnd/>
            <a:tailEnd/>
          </a:ln>
        </p:spPr>
      </p:pic>
      <p:sp>
        <p:nvSpPr>
          <p:cNvPr id="18435" name="TextBox 6"/>
          <p:cNvSpPr txBox="1">
            <a:spLocks noChangeArrowheads="1"/>
          </p:cNvSpPr>
          <p:nvPr/>
        </p:nvSpPr>
        <p:spPr bwMode="auto">
          <a:xfrm>
            <a:off x="685800" y="4038600"/>
            <a:ext cx="7772400" cy="1662113"/>
          </a:xfrm>
          <a:prstGeom prst="rect">
            <a:avLst/>
          </a:prstGeom>
          <a:noFill/>
          <a:ln w="9525">
            <a:noFill/>
            <a:miter lim="800000"/>
            <a:headEnd/>
            <a:tailEnd/>
          </a:ln>
        </p:spPr>
        <p:txBody>
          <a:bodyPr>
            <a:spAutoFit/>
          </a:bodyPr>
          <a:lstStyle/>
          <a:p>
            <a:r>
              <a:rPr lang="en-US" sz="3400">
                <a:solidFill>
                  <a:schemeClr val="bg1"/>
                </a:solidFill>
                <a:latin typeface="Calibri" pitchFamily="34" charset="0"/>
              </a:rPr>
              <a:t>…to know the love of Christ that surpasses knowledge, that you may be </a:t>
            </a:r>
            <a:r>
              <a:rPr lang="en-US" sz="3400" b="1">
                <a:solidFill>
                  <a:srgbClr val="FFFF00"/>
                </a:solidFill>
                <a:latin typeface="Calibri" pitchFamily="34" charset="0"/>
              </a:rPr>
              <a:t>filled</a:t>
            </a:r>
            <a:r>
              <a:rPr lang="en-US" sz="3400">
                <a:solidFill>
                  <a:schemeClr val="bg1"/>
                </a:solidFill>
                <a:latin typeface="Calibri" pitchFamily="34" charset="0"/>
              </a:rPr>
              <a:t> with all the </a:t>
            </a:r>
            <a:r>
              <a:rPr lang="en-US" sz="3400" b="1">
                <a:solidFill>
                  <a:srgbClr val="FFFF00"/>
                </a:solidFill>
                <a:latin typeface="Calibri" pitchFamily="34" charset="0"/>
              </a:rPr>
              <a:t>fullness</a:t>
            </a:r>
            <a:r>
              <a:rPr lang="en-US" sz="3400">
                <a:solidFill>
                  <a:schemeClr val="bg1"/>
                </a:solidFill>
                <a:latin typeface="Calibri" pitchFamily="34" charset="0"/>
              </a:rPr>
              <a:t> of God.  Ephesians 3:19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4" name="Picture 4" descr="http://www.webexhibits.org/causesofcolor/images/content/iStock_000002679528Medium-desertmirage.jpg"/>
          <p:cNvPicPr>
            <a:picLocks noChangeAspect="1" noChangeArrowheads="1"/>
          </p:cNvPicPr>
          <p:nvPr/>
        </p:nvPicPr>
        <p:blipFill>
          <a:blip r:embed="rId2"/>
          <a:srcRect/>
          <a:stretch>
            <a:fillRect/>
          </a:stretch>
        </p:blipFill>
        <p:spPr bwMode="auto">
          <a:xfrm>
            <a:off x="-19050" y="0"/>
            <a:ext cx="9163050" cy="1981200"/>
          </a:xfrm>
          <a:prstGeom prst="rect">
            <a:avLst/>
          </a:prstGeom>
          <a:noFill/>
          <a:ln w="9525">
            <a:noFill/>
            <a:miter lim="800000"/>
            <a:headEnd/>
            <a:tailEnd/>
          </a:ln>
        </p:spPr>
      </p:pic>
      <p:sp>
        <p:nvSpPr>
          <p:cNvPr id="3" name="TextBox 2"/>
          <p:cNvSpPr txBox="1">
            <a:spLocks noChangeArrowheads="1"/>
          </p:cNvSpPr>
          <p:nvPr/>
        </p:nvSpPr>
        <p:spPr bwMode="auto">
          <a:xfrm>
            <a:off x="981075" y="2305050"/>
            <a:ext cx="7172325" cy="1200150"/>
          </a:xfrm>
          <a:prstGeom prst="rect">
            <a:avLst/>
          </a:prstGeom>
          <a:noFill/>
          <a:ln w="9525">
            <a:noFill/>
            <a:miter lim="800000"/>
            <a:headEnd/>
            <a:tailEnd/>
          </a:ln>
        </p:spPr>
        <p:txBody>
          <a:bodyPr>
            <a:spAutoFit/>
          </a:bodyPr>
          <a:lstStyle/>
          <a:p>
            <a:pPr algn="ctr"/>
            <a:r>
              <a:rPr lang="en-US" sz="3600">
                <a:solidFill>
                  <a:schemeClr val="bg1"/>
                </a:solidFill>
                <a:latin typeface="Calibri" pitchFamily="34" charset="0"/>
              </a:rPr>
              <a:t>And do not get </a:t>
            </a:r>
            <a:r>
              <a:rPr lang="en-US" sz="3600" b="1">
                <a:solidFill>
                  <a:srgbClr val="FFFF00"/>
                </a:solidFill>
                <a:latin typeface="Calibri" pitchFamily="34" charset="0"/>
              </a:rPr>
              <a:t>drunk</a:t>
            </a:r>
            <a:r>
              <a:rPr lang="en-US" sz="3600" b="1">
                <a:solidFill>
                  <a:schemeClr val="bg1"/>
                </a:solidFill>
                <a:latin typeface="Calibri" pitchFamily="34" charset="0"/>
              </a:rPr>
              <a:t> </a:t>
            </a:r>
            <a:r>
              <a:rPr lang="en-US" sz="3600">
                <a:solidFill>
                  <a:schemeClr val="bg1"/>
                </a:solidFill>
                <a:latin typeface="Calibri" pitchFamily="34" charset="0"/>
              </a:rPr>
              <a:t>with </a:t>
            </a:r>
            <a:r>
              <a:rPr lang="en-US" sz="3600" b="1">
                <a:solidFill>
                  <a:srgbClr val="FFFF00"/>
                </a:solidFill>
                <a:latin typeface="Calibri" pitchFamily="34" charset="0"/>
              </a:rPr>
              <a:t>wine</a:t>
            </a:r>
            <a:r>
              <a:rPr lang="en-US" sz="3600">
                <a:solidFill>
                  <a:schemeClr val="bg1"/>
                </a:solidFill>
                <a:latin typeface="Calibri" pitchFamily="34" charset="0"/>
              </a:rPr>
              <a:t>, for that is debauchery,</a:t>
            </a:r>
          </a:p>
        </p:txBody>
      </p:sp>
      <p:pic>
        <p:nvPicPr>
          <p:cNvPr id="5" name="Picture 4" descr="http://www.wallng.com/images/2013/08/cascade-waterfalls-waterfall-landscape-free.jpg"/>
          <p:cNvPicPr>
            <a:picLocks noChangeAspect="1" noChangeArrowheads="1"/>
          </p:cNvPicPr>
          <p:nvPr/>
        </p:nvPicPr>
        <p:blipFill>
          <a:blip r:embed="rId3"/>
          <a:srcRect/>
          <a:stretch>
            <a:fillRect/>
          </a:stretch>
        </p:blipFill>
        <p:spPr bwMode="auto">
          <a:xfrm>
            <a:off x="0" y="4851400"/>
            <a:ext cx="9163050" cy="2006600"/>
          </a:xfrm>
          <a:prstGeom prst="rect">
            <a:avLst/>
          </a:prstGeom>
          <a:noFill/>
          <a:ln w="9525">
            <a:noFill/>
            <a:miter lim="800000"/>
            <a:headEnd/>
            <a:tailEnd/>
          </a:ln>
        </p:spPr>
      </p:pic>
      <p:sp>
        <p:nvSpPr>
          <p:cNvPr id="7" name="TextBox 6"/>
          <p:cNvSpPr txBox="1">
            <a:spLocks noChangeArrowheads="1"/>
          </p:cNvSpPr>
          <p:nvPr/>
        </p:nvSpPr>
        <p:spPr bwMode="auto">
          <a:xfrm>
            <a:off x="838200" y="3429000"/>
            <a:ext cx="7467600" cy="1138238"/>
          </a:xfrm>
          <a:prstGeom prst="rect">
            <a:avLst/>
          </a:prstGeom>
          <a:noFill/>
          <a:ln w="9525">
            <a:noFill/>
            <a:miter lim="800000"/>
            <a:headEnd/>
            <a:tailEnd/>
          </a:ln>
        </p:spPr>
        <p:txBody>
          <a:bodyPr>
            <a:spAutoFit/>
          </a:bodyPr>
          <a:lstStyle/>
          <a:p>
            <a:pPr algn="ctr"/>
            <a:r>
              <a:rPr lang="en-US" sz="3600">
                <a:solidFill>
                  <a:schemeClr val="bg1"/>
                </a:solidFill>
                <a:latin typeface="Calibri" pitchFamily="34" charset="0"/>
              </a:rPr>
              <a:t>but be </a:t>
            </a:r>
            <a:r>
              <a:rPr lang="en-US" sz="3600" b="1">
                <a:solidFill>
                  <a:srgbClr val="FFFF00"/>
                </a:solidFill>
                <a:latin typeface="Calibri" pitchFamily="34" charset="0"/>
              </a:rPr>
              <a:t>filled</a:t>
            </a:r>
            <a:r>
              <a:rPr lang="en-US" sz="3600">
                <a:solidFill>
                  <a:schemeClr val="bg1"/>
                </a:solidFill>
                <a:latin typeface="Calibri" pitchFamily="34" charset="0"/>
              </a:rPr>
              <a:t> with the </a:t>
            </a:r>
            <a:r>
              <a:rPr lang="en-US" sz="3600" b="1">
                <a:solidFill>
                  <a:srgbClr val="FFFF00"/>
                </a:solidFill>
                <a:latin typeface="Calibri" pitchFamily="34" charset="0"/>
              </a:rPr>
              <a:t>Spirit</a:t>
            </a:r>
          </a:p>
          <a:p>
            <a:pPr algn="ctr"/>
            <a:r>
              <a:rPr lang="en-US" sz="3200">
                <a:solidFill>
                  <a:schemeClr val="bg1"/>
                </a:solidFill>
                <a:latin typeface="Calibri" pitchFamily="34" charset="0"/>
              </a:rPr>
              <a:t>Ephesians 5:18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2" name="TextBox 6"/>
          <p:cNvSpPr txBox="1">
            <a:spLocks noChangeArrowheads="1"/>
          </p:cNvSpPr>
          <p:nvPr/>
        </p:nvSpPr>
        <p:spPr bwMode="auto">
          <a:xfrm>
            <a:off x="981075" y="304800"/>
            <a:ext cx="7172325" cy="6186488"/>
          </a:xfrm>
          <a:prstGeom prst="rect">
            <a:avLst/>
          </a:prstGeom>
          <a:noFill/>
          <a:ln w="9525">
            <a:noFill/>
            <a:miter lim="800000"/>
            <a:headEnd/>
            <a:tailEnd/>
          </a:ln>
        </p:spPr>
        <p:txBody>
          <a:bodyPr>
            <a:spAutoFit/>
          </a:bodyPr>
          <a:lstStyle/>
          <a:p>
            <a:pPr algn="ctr"/>
            <a:r>
              <a:rPr lang="en-US" sz="3600">
                <a:solidFill>
                  <a:schemeClr val="bg1"/>
                </a:solidFill>
                <a:latin typeface="Calibri" pitchFamily="34" charset="0"/>
              </a:rPr>
              <a:t>And do not get drunk with wine, for that is debauchery, but be filled with the Spirit, addressing one another in psalms and hymns and spiritual songs, singing and </a:t>
            </a:r>
            <a:r>
              <a:rPr lang="en-US" sz="3600" b="1">
                <a:solidFill>
                  <a:srgbClr val="FFFF00"/>
                </a:solidFill>
                <a:latin typeface="Calibri" pitchFamily="34" charset="0"/>
              </a:rPr>
              <a:t>making melody to the Lord</a:t>
            </a:r>
            <a:r>
              <a:rPr lang="en-US" sz="3600">
                <a:solidFill>
                  <a:schemeClr val="bg1"/>
                </a:solidFill>
                <a:latin typeface="Calibri" pitchFamily="34" charset="0"/>
              </a:rPr>
              <a:t> with your heart, giving thanks always and for everything to God the Father in the name of our Lord Jesus Christ, submitting to one another out of reverence for Christ. Ephesians 5:18-21</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6" name="TextBox 6"/>
          <p:cNvSpPr txBox="1">
            <a:spLocks noChangeArrowheads="1"/>
          </p:cNvSpPr>
          <p:nvPr/>
        </p:nvSpPr>
        <p:spPr bwMode="auto">
          <a:xfrm>
            <a:off x="981075" y="304800"/>
            <a:ext cx="7172325" cy="6186488"/>
          </a:xfrm>
          <a:prstGeom prst="rect">
            <a:avLst/>
          </a:prstGeom>
          <a:noFill/>
          <a:ln w="9525">
            <a:noFill/>
            <a:miter lim="800000"/>
            <a:headEnd/>
            <a:tailEnd/>
          </a:ln>
        </p:spPr>
        <p:txBody>
          <a:bodyPr>
            <a:spAutoFit/>
          </a:bodyPr>
          <a:lstStyle/>
          <a:p>
            <a:pPr algn="ctr"/>
            <a:r>
              <a:rPr lang="en-US" sz="3600">
                <a:solidFill>
                  <a:schemeClr val="bg1"/>
                </a:solidFill>
                <a:latin typeface="Calibri" pitchFamily="34" charset="0"/>
              </a:rPr>
              <a:t>And do not get drunk with wine, for that is debauchery, but be filled with the Spirit, addressing one another in psalms and hymns and spiritual songs, singing and making melody to the Lord with your heart, </a:t>
            </a:r>
            <a:r>
              <a:rPr lang="en-US" sz="3600" b="1">
                <a:solidFill>
                  <a:srgbClr val="FFFF00"/>
                </a:solidFill>
                <a:latin typeface="Calibri" pitchFamily="34" charset="0"/>
              </a:rPr>
              <a:t>giving thanks always</a:t>
            </a:r>
            <a:r>
              <a:rPr lang="en-US" sz="3600">
                <a:solidFill>
                  <a:schemeClr val="bg1"/>
                </a:solidFill>
                <a:latin typeface="Calibri" pitchFamily="34" charset="0"/>
              </a:rPr>
              <a:t> and for everything to God the Father in the name of our Lord Jesus Christ, submitting to one another out of reverence for Christ. Ephesians 5:18-21</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TotalTime>
  <Words>276</Words>
  <Application>Microsoft Office PowerPoint</Application>
  <PresentationFormat>On-screen Show (4:3)</PresentationFormat>
  <Paragraphs>26</Paragraphs>
  <Slides>19</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19</vt:i4>
      </vt:variant>
    </vt:vector>
  </HeadingPairs>
  <TitlesOfParts>
    <vt:vector size="22" baseType="lpstr">
      <vt:lpstr>Calibri</vt:lpstr>
      <vt:lpstr>Arial</vt:lpstr>
      <vt:lpstr>Office Theme</vt:lpstr>
      <vt:lpstr>Sponges</vt:lpstr>
      <vt:lpstr>Wet sponges can only give.</vt:lpstr>
      <vt:lpstr>Dry sponges can only take.</vt:lpstr>
      <vt:lpstr>We are sponges.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Sponges</dc:title>
  <dc:creator>David</dc:creator>
  <cp:lastModifiedBy>Northwood</cp:lastModifiedBy>
  <cp:revision>23</cp:revision>
  <dcterms:created xsi:type="dcterms:W3CDTF">2013-11-15T21:50:44Z</dcterms:created>
  <dcterms:modified xsi:type="dcterms:W3CDTF">2013-11-17T14:56:10Z</dcterms:modified>
</cp:coreProperties>
</file>