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6" r:id="rId3"/>
    <p:sldId id="277" r:id="rId4"/>
    <p:sldId id="278" r:id="rId5"/>
    <p:sldId id="279" r:id="rId6"/>
    <p:sldId id="280" r:id="rId7"/>
    <p:sldId id="281" r:id="rId8"/>
    <p:sldId id="282" r:id="rId9"/>
    <p:sldId id="28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70" d="100"/>
          <a:sy n="70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117-91D7-4EB8-AAE8-A0A391188A86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0CD7-6E5D-4481-9007-DACAFE70E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5059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117-91D7-4EB8-AAE8-A0A391188A86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0CD7-6E5D-4481-9007-DACAFE70E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356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117-91D7-4EB8-AAE8-A0A391188A86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0CD7-6E5D-4481-9007-DACAFE70E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03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117-91D7-4EB8-AAE8-A0A391188A86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0CD7-6E5D-4481-9007-DACAFE70E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0453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117-91D7-4EB8-AAE8-A0A391188A86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0CD7-6E5D-4481-9007-DACAFE70E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3762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117-91D7-4EB8-AAE8-A0A391188A86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0CD7-6E5D-4481-9007-DACAFE70E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33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117-91D7-4EB8-AAE8-A0A391188A86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0CD7-6E5D-4481-9007-DACAFE70E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237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117-91D7-4EB8-AAE8-A0A391188A86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0CD7-6E5D-4481-9007-DACAFE70E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733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117-91D7-4EB8-AAE8-A0A391188A86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0CD7-6E5D-4481-9007-DACAFE70E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38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117-91D7-4EB8-AAE8-A0A391188A86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0CD7-6E5D-4481-9007-DACAFE70E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044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4E117-91D7-4EB8-AAE8-A0A391188A86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5C0CD7-6E5D-4481-9007-DACAFE70E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8076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D4E117-91D7-4EB8-AAE8-A0A391188A86}" type="datetimeFigureOut">
              <a:rPr lang="en-US" smtClean="0"/>
              <a:t>12/21/2013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C0CD7-6E5D-4481-9007-DACAFE70EB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41152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www.outdoorpools.net/wp-content/themes/dark-wood/milky-way-wallpaper-1366x768-58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3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85800" y="4876800"/>
            <a:ext cx="7772400" cy="1317625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600" b="1" dirty="0" smtClean="0">
                <a:solidFill>
                  <a:schemeClr val="accent1"/>
                </a:solidFill>
              </a:rPr>
              <a:t>The Law of the LORD</a:t>
            </a:r>
            <a:endParaRPr lang="en-US" sz="5600" b="1" dirty="0">
              <a:solidFill>
                <a:schemeClr val="accent1"/>
              </a:solidFill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838200" y="5638800"/>
            <a:ext cx="7467600" cy="16002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400" b="1" dirty="0" smtClean="0"/>
              <a:t>Unleashing God’s Word in Your Life</a:t>
            </a:r>
            <a:endParaRPr lang="en-US" sz="3400" b="1" dirty="0"/>
          </a:p>
        </p:txBody>
      </p:sp>
    </p:spTree>
    <p:extLst>
      <p:ext uri="{BB962C8B-B14F-4D97-AF65-F5344CB8AC3E}">
        <p14:creationId xmlns:p14="http://schemas.microsoft.com/office/powerpoint/2010/main" val="2101707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468563" algn="l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Northwood’s Goal in 2014!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3419" y="1722437"/>
            <a:ext cx="8229600" cy="4525963"/>
          </a:xfrm>
        </p:spPr>
        <p:txBody>
          <a:bodyPr/>
          <a:lstStyle/>
          <a:p>
            <a:pPr>
              <a:tabLst>
                <a:tab pos="736600" algn="l"/>
                <a:tab pos="804863" algn="l"/>
                <a:tab pos="1146175" algn="l"/>
              </a:tabLst>
            </a:pPr>
            <a:r>
              <a:rPr lang="en-US" b="1" dirty="0" smtClean="0">
                <a:solidFill>
                  <a:srgbClr val="FFFF00"/>
                </a:solidFill>
              </a:rPr>
              <a:t>E</a:t>
            </a:r>
            <a:r>
              <a:rPr lang="en-US" b="1" dirty="0" smtClean="0"/>
              <a:t> 	</a:t>
            </a:r>
          </a:p>
          <a:p>
            <a:pPr>
              <a:tabLst>
                <a:tab pos="736600" algn="l"/>
                <a:tab pos="804863" algn="l"/>
                <a:tab pos="1146175" algn="l"/>
              </a:tabLst>
            </a:pPr>
            <a:r>
              <a:rPr lang="en-US" b="1" dirty="0" smtClean="0">
                <a:solidFill>
                  <a:srgbClr val="FFFF00"/>
                </a:solidFill>
              </a:rPr>
              <a:t>N</a:t>
            </a:r>
            <a:endParaRPr lang="en-US" b="1" dirty="0" smtClean="0"/>
          </a:p>
          <a:p>
            <a:pPr>
              <a:tabLst>
                <a:tab pos="736600" algn="l"/>
                <a:tab pos="804863" algn="l"/>
                <a:tab pos="1146175" algn="l"/>
              </a:tabLst>
            </a:pPr>
            <a:r>
              <a:rPr lang="en-US" b="1" dirty="0" smtClean="0">
                <a:solidFill>
                  <a:srgbClr val="FFFF00"/>
                </a:solidFill>
              </a:rPr>
              <a:t>G</a:t>
            </a:r>
            <a:endParaRPr lang="en-US" b="1" dirty="0" smtClean="0"/>
          </a:p>
          <a:p>
            <a:pPr>
              <a:tabLst>
                <a:tab pos="736600" algn="l"/>
                <a:tab pos="804863" algn="l"/>
                <a:tab pos="1146175" algn="l"/>
              </a:tabLst>
            </a:pPr>
            <a:r>
              <a:rPr lang="en-US" b="1" dirty="0" smtClean="0">
                <a:solidFill>
                  <a:srgbClr val="FFFF00"/>
                </a:solidFill>
              </a:rPr>
              <a:t>A</a:t>
            </a:r>
            <a:endParaRPr lang="en-US" b="1" dirty="0" smtClean="0"/>
          </a:p>
          <a:p>
            <a:pPr>
              <a:tabLst>
                <a:tab pos="736600" algn="l"/>
                <a:tab pos="804863" algn="l"/>
                <a:tab pos="1146175" algn="l"/>
              </a:tabLst>
            </a:pPr>
            <a:r>
              <a:rPr lang="en-US" b="1" dirty="0" smtClean="0">
                <a:solidFill>
                  <a:srgbClr val="FFFF00"/>
                </a:solidFill>
              </a:rPr>
              <a:t>G</a:t>
            </a:r>
            <a:endParaRPr lang="en-US" b="1" dirty="0" smtClean="0"/>
          </a:p>
          <a:p>
            <a:pPr>
              <a:tabLst>
                <a:tab pos="736600" algn="l"/>
                <a:tab pos="804863" algn="l"/>
                <a:tab pos="1146175" algn="l"/>
              </a:tabLst>
            </a:pPr>
            <a:r>
              <a:rPr lang="en-US" b="1" dirty="0" smtClean="0">
                <a:solidFill>
                  <a:srgbClr val="FFFF00"/>
                </a:solidFill>
              </a:rPr>
              <a:t>E</a:t>
            </a:r>
            <a:endParaRPr lang="en-US" b="1" dirty="0"/>
          </a:p>
        </p:txBody>
      </p:sp>
      <p:pic>
        <p:nvPicPr>
          <p:cNvPr id="20482" name="Picture 2" descr="C:\Users\David\AppData\Local\Microsoft\Windows\Temporary Internet Files\Content.IE5\4Y0PG5IC\MC9102163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41936"/>
            <a:ext cx="4330987" cy="37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613419" y="1722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  <a:tabLst>
                <a:tab pos="736600" algn="l"/>
                <a:tab pos="804863" algn="l"/>
                <a:tab pos="1146175" algn="l"/>
              </a:tabLst>
            </a:pPr>
            <a:r>
              <a:rPr lang="en-US" b="1" dirty="0" smtClean="0"/>
              <a:t>	– 	Expectation</a:t>
            </a:r>
          </a:p>
          <a:p>
            <a:pPr marL="0" indent="0">
              <a:buNone/>
              <a:tabLst>
                <a:tab pos="736600" algn="l"/>
                <a:tab pos="804863" algn="l"/>
                <a:tab pos="1146175" algn="l"/>
              </a:tabLst>
            </a:pP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smtClean="0"/>
              <a:t>– 	New discoveries</a:t>
            </a:r>
          </a:p>
          <a:p>
            <a:pPr marL="0" indent="0">
              <a:buNone/>
              <a:tabLst>
                <a:tab pos="736600" algn="l"/>
                <a:tab pos="804863" algn="l"/>
                <a:tab pos="1146175" algn="l"/>
              </a:tabLst>
            </a:pP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smtClean="0"/>
              <a:t>– 	Growth </a:t>
            </a:r>
          </a:p>
          <a:p>
            <a:pPr marL="0" indent="0">
              <a:buNone/>
              <a:tabLst>
                <a:tab pos="736600" algn="l"/>
                <a:tab pos="804863" algn="l"/>
                <a:tab pos="1146175" algn="l"/>
              </a:tabLst>
            </a:pP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smtClean="0"/>
              <a:t>– 	Action </a:t>
            </a:r>
          </a:p>
          <a:p>
            <a:pPr marL="0" indent="0">
              <a:buNone/>
              <a:tabLst>
                <a:tab pos="736600" algn="l"/>
                <a:tab pos="804863" algn="l"/>
                <a:tab pos="1146175" algn="l"/>
              </a:tabLst>
            </a:pP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smtClean="0"/>
              <a:t>– 	God </a:t>
            </a:r>
          </a:p>
          <a:p>
            <a:pPr marL="0" indent="0">
              <a:buNone/>
              <a:tabLst>
                <a:tab pos="736600" algn="l"/>
                <a:tab pos="804863" algn="l"/>
                <a:tab pos="1146175" algn="l"/>
              </a:tabLst>
            </a:pPr>
            <a:r>
              <a:rPr lang="en-US" b="1" dirty="0">
                <a:solidFill>
                  <a:srgbClr val="FFFF00"/>
                </a:solidFill>
              </a:rPr>
              <a:t>	</a:t>
            </a:r>
            <a:r>
              <a:rPr lang="en-US" b="1" dirty="0" smtClean="0"/>
              <a:t>– 	Evangelism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219341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011363" algn="l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Northwood’s Goal in 2014!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00200"/>
            <a:ext cx="8001000" cy="4525963"/>
          </a:xfrm>
        </p:spPr>
        <p:txBody>
          <a:bodyPr/>
          <a:lstStyle/>
          <a:p>
            <a:r>
              <a:rPr lang="en-US" b="1" dirty="0" smtClean="0"/>
              <a:t>Sermons.</a:t>
            </a:r>
          </a:p>
          <a:p>
            <a:r>
              <a:rPr lang="en-US" b="1" dirty="0" smtClean="0"/>
              <a:t>Daily </a:t>
            </a:r>
            <a:r>
              <a:rPr lang="en-US" b="1" dirty="0" err="1" smtClean="0"/>
              <a:t>devos</a:t>
            </a:r>
            <a:r>
              <a:rPr lang="en-US" b="1" dirty="0" smtClean="0"/>
              <a:t>.</a:t>
            </a:r>
          </a:p>
          <a:p>
            <a:r>
              <a:rPr lang="en-US" b="1" dirty="0" smtClean="0"/>
              <a:t>Small group </a:t>
            </a:r>
            <a:r>
              <a:rPr lang="en-US" b="1" dirty="0" err="1" smtClean="0"/>
              <a:t>devos</a:t>
            </a:r>
            <a:r>
              <a:rPr lang="en-US" b="1" dirty="0" smtClean="0"/>
              <a:t>. </a:t>
            </a:r>
          </a:p>
          <a:p>
            <a:r>
              <a:rPr lang="en-US" b="1" dirty="0" smtClean="0"/>
              <a:t>Small group studies. </a:t>
            </a:r>
          </a:p>
          <a:p>
            <a:pPr lvl="1"/>
            <a:r>
              <a:rPr lang="en-US" sz="2600" b="1" dirty="0" smtClean="0"/>
              <a:t> Lunch study at </a:t>
            </a:r>
            <a:r>
              <a:rPr lang="en-US" sz="2600" b="1" dirty="0" err="1" smtClean="0"/>
              <a:t>Ferg</a:t>
            </a:r>
            <a:endParaRPr lang="en-US" sz="2600" b="1" dirty="0" smtClean="0"/>
          </a:p>
          <a:p>
            <a:pPr lvl="1"/>
            <a:r>
              <a:rPr lang="en-US" sz="2600" b="1" dirty="0" smtClean="0"/>
              <a:t> Tue at Panera Bread</a:t>
            </a:r>
          </a:p>
          <a:p>
            <a:pPr lvl="1"/>
            <a:r>
              <a:rPr lang="en-US" sz="2600" b="1" dirty="0"/>
              <a:t> </a:t>
            </a:r>
            <a:r>
              <a:rPr lang="en-US" sz="2600" b="1" dirty="0" smtClean="0"/>
              <a:t>CFA on </a:t>
            </a:r>
            <a:r>
              <a:rPr lang="en-US" sz="2600" b="1" dirty="0" err="1" smtClean="0"/>
              <a:t>Skyland</a:t>
            </a:r>
            <a:endParaRPr lang="en-US" sz="2600" b="1" dirty="0" smtClean="0"/>
          </a:p>
          <a:p>
            <a:pPr lvl="1"/>
            <a:r>
              <a:rPr lang="en-US" sz="2600" b="1" dirty="0"/>
              <a:t> </a:t>
            </a:r>
            <a:r>
              <a:rPr lang="en-US" sz="2600" b="1" dirty="0" smtClean="0"/>
              <a:t>Other studies????</a:t>
            </a:r>
          </a:p>
        </p:txBody>
      </p:sp>
      <p:pic>
        <p:nvPicPr>
          <p:cNvPr id="5" name="Picture 2" descr="C:\Users\David\AppData\Local\Microsoft\Windows\Temporary Internet Files\Content.IE5\4Y0PG5IC\MC910216397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941936"/>
            <a:ext cx="4330987" cy="3773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6168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011363" algn="l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What’s the Source?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law of the </a:t>
            </a:r>
            <a:r>
              <a:rPr lang="en-US" b="1" dirty="0" smtClean="0">
                <a:solidFill>
                  <a:srgbClr val="FFFF00"/>
                </a:solidFill>
              </a:rPr>
              <a:t>LORD </a:t>
            </a:r>
          </a:p>
          <a:p>
            <a:r>
              <a:rPr lang="en-US" b="1" dirty="0" smtClean="0"/>
              <a:t>The testimony of the </a:t>
            </a:r>
            <a:r>
              <a:rPr lang="en-US" b="1" dirty="0" smtClean="0">
                <a:solidFill>
                  <a:srgbClr val="FFFF00"/>
                </a:solidFill>
              </a:rPr>
              <a:t>LORD</a:t>
            </a:r>
          </a:p>
          <a:p>
            <a:r>
              <a:rPr lang="en-US" b="1" dirty="0" smtClean="0"/>
              <a:t>The precepts of the </a:t>
            </a:r>
            <a:r>
              <a:rPr lang="en-US" b="1" dirty="0" smtClean="0">
                <a:solidFill>
                  <a:srgbClr val="FFFF00"/>
                </a:solidFill>
              </a:rPr>
              <a:t>LORD</a:t>
            </a:r>
          </a:p>
          <a:p>
            <a:r>
              <a:rPr lang="en-US" b="1" dirty="0" smtClean="0"/>
              <a:t>The commandment of the </a:t>
            </a:r>
            <a:r>
              <a:rPr lang="en-US" b="1" dirty="0" smtClean="0">
                <a:solidFill>
                  <a:srgbClr val="FFFF00"/>
                </a:solidFill>
              </a:rPr>
              <a:t>LORD</a:t>
            </a:r>
          </a:p>
          <a:p>
            <a:r>
              <a:rPr lang="en-US" b="1" dirty="0" smtClean="0"/>
              <a:t>The fear of the </a:t>
            </a:r>
            <a:r>
              <a:rPr lang="en-US" b="1" dirty="0" smtClean="0">
                <a:solidFill>
                  <a:srgbClr val="FFFF00"/>
                </a:solidFill>
              </a:rPr>
              <a:t>LORD</a:t>
            </a:r>
          </a:p>
          <a:p>
            <a:r>
              <a:rPr lang="en-US" b="1" dirty="0" smtClean="0"/>
              <a:t>The rules of the </a:t>
            </a:r>
            <a:r>
              <a:rPr lang="en-US" b="1" dirty="0" smtClean="0">
                <a:solidFill>
                  <a:srgbClr val="FFFF00"/>
                </a:solidFill>
              </a:rPr>
              <a:t>LORD</a:t>
            </a:r>
          </a:p>
        </p:txBody>
      </p:sp>
    </p:spTree>
    <p:extLst>
      <p:ext uri="{BB962C8B-B14F-4D97-AF65-F5344CB8AC3E}">
        <p14:creationId xmlns:p14="http://schemas.microsoft.com/office/powerpoint/2010/main" val="2893239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011363" algn="l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What is the Value?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More to be desired are they than </a:t>
            </a:r>
            <a:r>
              <a:rPr lang="en-US" b="1" dirty="0" smtClean="0">
                <a:solidFill>
                  <a:srgbClr val="FFFF00"/>
                </a:solidFill>
              </a:rPr>
              <a:t>gold</a:t>
            </a:r>
            <a:r>
              <a:rPr lang="en-US" b="1" dirty="0" smtClean="0"/>
              <a:t>, even much fine </a:t>
            </a:r>
            <a:r>
              <a:rPr lang="en-US" b="1" dirty="0" smtClean="0">
                <a:solidFill>
                  <a:srgbClr val="FFFF00"/>
                </a:solidFill>
              </a:rPr>
              <a:t>gold</a:t>
            </a:r>
            <a:r>
              <a:rPr lang="en-US" b="1" dirty="0" smtClean="0"/>
              <a:t>... </a:t>
            </a:r>
          </a:p>
        </p:txBody>
      </p:sp>
    </p:spTree>
    <p:extLst>
      <p:ext uri="{BB962C8B-B14F-4D97-AF65-F5344CB8AC3E}">
        <p14:creationId xmlns:p14="http://schemas.microsoft.com/office/powerpoint/2010/main" val="3159192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011363" algn="l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What is the Value?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Word gives </a:t>
            </a:r>
            <a:r>
              <a:rPr lang="en-US" b="1" dirty="0" smtClean="0">
                <a:solidFill>
                  <a:srgbClr val="FFFF00"/>
                </a:solidFill>
              </a:rPr>
              <a:t>LIFE</a:t>
            </a:r>
            <a:r>
              <a:rPr lang="en-US" b="1" dirty="0" smtClean="0"/>
              <a:t>!</a:t>
            </a:r>
          </a:p>
          <a:p>
            <a:pPr lvl="1"/>
            <a:r>
              <a:rPr lang="en-US" b="1" dirty="0" smtClean="0"/>
              <a:t>The law of the LORD is perfect, </a:t>
            </a:r>
            <a:r>
              <a:rPr lang="en-US" b="1" dirty="0" smtClean="0">
                <a:solidFill>
                  <a:srgbClr val="FFFF00"/>
                </a:solidFill>
              </a:rPr>
              <a:t>reviving the soul</a:t>
            </a:r>
          </a:p>
          <a:p>
            <a:pPr lvl="1"/>
            <a:r>
              <a:rPr lang="en-US" b="1" dirty="0" smtClean="0"/>
              <a:t>Man shall not live by </a:t>
            </a:r>
            <a:r>
              <a:rPr lang="en-US" b="1" dirty="0" smtClean="0">
                <a:solidFill>
                  <a:srgbClr val="FFFF00"/>
                </a:solidFill>
              </a:rPr>
              <a:t>bread alone</a:t>
            </a:r>
            <a:r>
              <a:rPr lang="en-US" b="1" dirty="0" smtClean="0"/>
              <a:t> but by every word that proceeds from the mouth of God (Mt 4:4)</a:t>
            </a:r>
          </a:p>
        </p:txBody>
      </p:sp>
    </p:spTree>
    <p:extLst>
      <p:ext uri="{BB962C8B-B14F-4D97-AF65-F5344CB8AC3E}">
        <p14:creationId xmlns:p14="http://schemas.microsoft.com/office/powerpoint/2010/main" val="19473015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011363" algn="l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What is the Value?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Word gives </a:t>
            </a:r>
            <a:r>
              <a:rPr lang="en-US" b="1" dirty="0" smtClean="0">
                <a:solidFill>
                  <a:srgbClr val="FFFF00"/>
                </a:solidFill>
              </a:rPr>
              <a:t>WISDOM</a:t>
            </a:r>
            <a:r>
              <a:rPr lang="en-US" b="1" dirty="0" smtClean="0"/>
              <a:t>!</a:t>
            </a:r>
          </a:p>
          <a:p>
            <a:pPr lvl="1"/>
            <a:r>
              <a:rPr lang="en-US" b="1" dirty="0" smtClean="0"/>
              <a:t>The testimony of the LORD is sure, making </a:t>
            </a:r>
            <a:r>
              <a:rPr lang="en-US" b="1" dirty="0" smtClean="0">
                <a:solidFill>
                  <a:srgbClr val="FFFF00"/>
                </a:solidFill>
              </a:rPr>
              <a:t>wise</a:t>
            </a:r>
            <a:r>
              <a:rPr lang="en-US" b="1" dirty="0" smtClean="0"/>
              <a:t> the simple</a:t>
            </a:r>
          </a:p>
          <a:p>
            <a:pPr lvl="1"/>
            <a:r>
              <a:rPr lang="en-US" b="1" dirty="0" smtClean="0"/>
              <a:t>The commandment of the LORD is pure, </a:t>
            </a:r>
            <a:r>
              <a:rPr lang="en-US" b="1" dirty="0" smtClean="0">
                <a:solidFill>
                  <a:srgbClr val="FFFF00"/>
                </a:solidFill>
              </a:rPr>
              <a:t>enlightening</a:t>
            </a:r>
            <a:r>
              <a:rPr lang="en-US" b="1" dirty="0" smtClean="0"/>
              <a:t> the eyes</a:t>
            </a:r>
          </a:p>
        </p:txBody>
      </p:sp>
    </p:spTree>
    <p:extLst>
      <p:ext uri="{BB962C8B-B14F-4D97-AF65-F5344CB8AC3E}">
        <p14:creationId xmlns:p14="http://schemas.microsoft.com/office/powerpoint/2010/main" val="220486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011363" algn="l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What is the Value?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The Word gives </a:t>
            </a:r>
            <a:r>
              <a:rPr lang="en-US" b="1" dirty="0" smtClean="0">
                <a:solidFill>
                  <a:srgbClr val="FFFF00"/>
                </a:solidFill>
              </a:rPr>
              <a:t>JOY</a:t>
            </a:r>
            <a:r>
              <a:rPr lang="en-US" b="1" dirty="0" smtClean="0"/>
              <a:t>!</a:t>
            </a:r>
          </a:p>
          <a:p>
            <a:pPr lvl="1"/>
            <a:r>
              <a:rPr lang="en-US" b="1" dirty="0" smtClean="0"/>
              <a:t>The precepts of the LORD are right, </a:t>
            </a:r>
            <a:r>
              <a:rPr lang="en-US" b="1" dirty="0" smtClean="0">
                <a:solidFill>
                  <a:srgbClr val="FFFF00"/>
                </a:solidFill>
              </a:rPr>
              <a:t>rejoicing</a:t>
            </a:r>
            <a:r>
              <a:rPr lang="en-US" b="1" dirty="0" smtClean="0"/>
              <a:t> the heart</a:t>
            </a:r>
          </a:p>
          <a:p>
            <a:pPr lvl="1"/>
            <a:r>
              <a:rPr lang="en-US" b="1" dirty="0" smtClean="0">
                <a:solidFill>
                  <a:srgbClr val="FFFF00"/>
                </a:solidFill>
              </a:rPr>
              <a:t>Sweeter</a:t>
            </a:r>
            <a:r>
              <a:rPr lang="en-US" b="1" dirty="0" smtClean="0"/>
              <a:t> also than honey and drippings of the honeycomb</a:t>
            </a:r>
          </a:p>
        </p:txBody>
      </p:sp>
    </p:spTree>
    <p:extLst>
      <p:ext uri="{BB962C8B-B14F-4D97-AF65-F5344CB8AC3E}">
        <p14:creationId xmlns:p14="http://schemas.microsoft.com/office/powerpoint/2010/main" val="2204866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2011363" algn="l"/>
              </a:tabLst>
            </a:pPr>
            <a:r>
              <a:rPr lang="en-US" b="1" dirty="0" smtClean="0">
                <a:solidFill>
                  <a:schemeClr val="accent1"/>
                </a:solidFill>
              </a:rPr>
              <a:t>Suggestions</a:t>
            </a:r>
            <a:endParaRPr lang="en-US" b="1" dirty="0">
              <a:solidFill>
                <a:schemeClr val="accent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5029200"/>
          </a:xfrm>
        </p:spPr>
        <p:txBody>
          <a:bodyPr>
            <a:normAutofit/>
          </a:bodyPr>
          <a:lstStyle/>
          <a:p>
            <a:r>
              <a:rPr lang="en-US" b="1" dirty="0" smtClean="0"/>
              <a:t>Just read assignment for each day.</a:t>
            </a:r>
          </a:p>
          <a:p>
            <a:r>
              <a:rPr lang="en-US" b="1" dirty="0" smtClean="0"/>
              <a:t>Read out loud.</a:t>
            </a:r>
          </a:p>
          <a:p>
            <a:r>
              <a:rPr lang="en-US" b="1" dirty="0" smtClean="0"/>
              <a:t>Pray before and after reading.</a:t>
            </a:r>
          </a:p>
          <a:p>
            <a:r>
              <a:rPr lang="en-US" b="1" dirty="0" smtClean="0"/>
              <a:t>Keep the reading plan in Bible.</a:t>
            </a:r>
          </a:p>
          <a:p>
            <a:r>
              <a:rPr lang="en-US" b="1" dirty="0" smtClean="0"/>
              <a:t>Journal.</a:t>
            </a:r>
          </a:p>
          <a:p>
            <a:r>
              <a:rPr lang="en-US" b="1" dirty="0" smtClean="0"/>
              <a:t>Designate a time and a place.</a:t>
            </a:r>
          </a:p>
          <a:p>
            <a:r>
              <a:rPr lang="en-US" b="1" dirty="0" smtClean="0"/>
              <a:t>Get accountability partner.</a:t>
            </a:r>
          </a:p>
        </p:txBody>
      </p:sp>
    </p:spTree>
    <p:extLst>
      <p:ext uri="{BB962C8B-B14F-4D97-AF65-F5344CB8AC3E}">
        <p14:creationId xmlns:p14="http://schemas.microsoft.com/office/powerpoint/2010/main" val="3516511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1529</TotalTime>
  <Words>250</Words>
  <Application>Microsoft Office PowerPoint</Application>
  <PresentationFormat>On-screen Show (4:3)</PresentationFormat>
  <Paragraphs>53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Northwood’s Goal in 2014!</vt:lpstr>
      <vt:lpstr>Northwood’s Goal in 2014!</vt:lpstr>
      <vt:lpstr>What’s the Source?</vt:lpstr>
      <vt:lpstr>What is the Value?</vt:lpstr>
      <vt:lpstr>What is the Value?</vt:lpstr>
      <vt:lpstr>What is the Value?</vt:lpstr>
      <vt:lpstr>What is the Value?</vt:lpstr>
      <vt:lpstr>Suggestions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David</cp:lastModifiedBy>
  <cp:revision>13</cp:revision>
  <dcterms:created xsi:type="dcterms:W3CDTF">2013-12-21T12:40:15Z</dcterms:created>
  <dcterms:modified xsi:type="dcterms:W3CDTF">2013-12-22T14:10:06Z</dcterms:modified>
</cp:coreProperties>
</file>