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68" autoAdjust="0"/>
  </p:normalViewPr>
  <p:slideViewPr>
    <p:cSldViewPr>
      <p:cViewPr>
        <p:scale>
          <a:sx n="70" d="100"/>
          <a:sy n="70" d="100"/>
        </p:scale>
        <p:origin x="-36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202-ED9D-4843-B13A-E8B02B1BF46B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F6337-9521-4197-8D9E-E1BD7943ACA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Sermons\Northwood\Key Note Images\Minor Prophets Intro\Minor Prophets Intro.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ermons\Northwood\Key Note Images\Minor Prophets Intro\Minor Prophets Intro.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ermons\Northwood\Key Note Images\Minor Prophets Intro\Minor Prophets Intro.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ermons\Northwood\Key Note Images\Minor Prophets Intro\Minor Prophets Intro.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Sermons\Northwood\Key Note Images\Minor Prophets Intro\Minor Prophets Intro.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Sermons\Northwood\Key Note Images\Minor Prophets Intro\Minor Prophets Intro.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ermons\Northwood\Key Note Images\Minor Prophets Intro\Minor Prophets Intro.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ermons\Northwood\Key Note Images\Minor Prophets Intro\Minor Prophets Intro.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Sermons\Northwood\Key Note Images\Minor Prophets Intro\Minor Prophets Intro.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Sermons\Northwood\Key Note Images\Minor Prophets Intro\Minor Prophets Intro.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Sermons\Northwood\Key Note Images\Minor Prophets Intro\Minor Prophets Intro.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ermons\Northwood\Key Note Images\Minor Prophets Intro\Minor Prophets Intro.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Sermons\Northwood\Key Note Images\Minor Prophets Intro\Minor Prophets Intro.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Sermons\Northwood\Key Note Images\Minor Prophets Intro\Minor Prophets Intro.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Sermons\Northwood\Key Note Images\Minor Prophets Intro\Minor Prophets Intro.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2"/>
          <p:cNvGrpSpPr/>
          <p:nvPr/>
        </p:nvGrpSpPr>
        <p:grpSpPr>
          <a:xfrm>
            <a:off x="701040" y="619363"/>
            <a:ext cx="1097280" cy="1294626"/>
            <a:chOff x="685800" y="619363"/>
            <a:chExt cx="1097280" cy="1294626"/>
          </a:xfrm>
        </p:grpSpPr>
        <p:grpSp>
          <p:nvGrpSpPr>
            <p:cNvPr id="3" name="Group 348"/>
            <p:cNvGrpSpPr/>
            <p:nvPr/>
          </p:nvGrpSpPr>
          <p:grpSpPr>
            <a:xfrm>
              <a:off x="685800" y="619363"/>
              <a:ext cx="1097280" cy="685800"/>
              <a:chOff x="68580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Flowchart: Predefined Process 169"/>
              <p:cNvSpPr/>
              <p:nvPr/>
            </p:nvSpPr>
            <p:spPr>
              <a:xfrm>
                <a:off x="685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6" name="Flowchart: Predefined Process 245"/>
              <p:cNvSpPr/>
              <p:nvPr/>
            </p:nvSpPr>
            <p:spPr>
              <a:xfrm>
                <a:off x="9144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7" name="Flowchart: Predefined Process 246"/>
              <p:cNvSpPr/>
              <p:nvPr/>
            </p:nvSpPr>
            <p:spPr>
              <a:xfrm>
                <a:off x="11430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8" name="Flowchart: Predefined Process 247"/>
              <p:cNvSpPr/>
              <p:nvPr/>
            </p:nvSpPr>
            <p:spPr>
              <a:xfrm>
                <a:off x="1371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9" name="Flowchart: Predefined Process 248"/>
              <p:cNvSpPr/>
              <p:nvPr/>
            </p:nvSpPr>
            <p:spPr>
              <a:xfrm>
                <a:off x="1600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6" name="Rounded Rectangle 355"/>
            <p:cNvSpPr/>
            <p:nvPr/>
          </p:nvSpPr>
          <p:spPr>
            <a:xfrm>
              <a:off x="914400" y="1544657"/>
              <a:ext cx="68580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914400" y="1540192"/>
              <a:ext cx="685800" cy="35754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Law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83"/>
          <p:cNvGrpSpPr/>
          <p:nvPr/>
        </p:nvGrpSpPr>
        <p:grpSpPr>
          <a:xfrm>
            <a:off x="2301240" y="619363"/>
            <a:ext cx="2727960" cy="1295400"/>
            <a:chOff x="2331720" y="619363"/>
            <a:chExt cx="2727960" cy="1295400"/>
          </a:xfrm>
        </p:grpSpPr>
        <p:grpSp>
          <p:nvGrpSpPr>
            <p:cNvPr id="5" name="Group 349"/>
            <p:cNvGrpSpPr/>
            <p:nvPr/>
          </p:nvGrpSpPr>
          <p:grpSpPr>
            <a:xfrm>
              <a:off x="2331720" y="619363"/>
              <a:ext cx="2727960" cy="685800"/>
              <a:chOff x="2331720" y="6096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0" name="Flowchart: Predefined Process 249"/>
              <p:cNvSpPr/>
              <p:nvPr/>
            </p:nvSpPr>
            <p:spPr>
              <a:xfrm>
                <a:off x="2331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1" name="Flowchart: Predefined Process 250"/>
              <p:cNvSpPr/>
              <p:nvPr/>
            </p:nvSpPr>
            <p:spPr>
              <a:xfrm>
                <a:off x="2560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2" name="Flowchart: Predefined Process 251"/>
              <p:cNvSpPr/>
              <p:nvPr/>
            </p:nvSpPr>
            <p:spPr>
              <a:xfrm>
                <a:off x="2788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3" name="Flowchart: Predefined Process 252"/>
              <p:cNvSpPr/>
              <p:nvPr/>
            </p:nvSpPr>
            <p:spPr>
              <a:xfrm>
                <a:off x="3017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4" name="Flowchart: Predefined Process 253"/>
              <p:cNvSpPr/>
              <p:nvPr/>
            </p:nvSpPr>
            <p:spPr>
              <a:xfrm>
                <a:off x="3246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4" name="Flowchart: Predefined Process 313"/>
              <p:cNvSpPr/>
              <p:nvPr/>
            </p:nvSpPr>
            <p:spPr>
              <a:xfrm>
                <a:off x="3474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5" name="Flowchart: Predefined Process 314"/>
              <p:cNvSpPr/>
              <p:nvPr/>
            </p:nvSpPr>
            <p:spPr>
              <a:xfrm>
                <a:off x="3703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6" name="Flowchart: Predefined Process 315"/>
              <p:cNvSpPr/>
              <p:nvPr/>
            </p:nvSpPr>
            <p:spPr>
              <a:xfrm>
                <a:off x="3931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7" name="Flowchart: Predefined Process 316"/>
              <p:cNvSpPr/>
              <p:nvPr/>
            </p:nvSpPr>
            <p:spPr>
              <a:xfrm>
                <a:off x="4160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8" name="Flowchart: Predefined Process 317"/>
              <p:cNvSpPr/>
              <p:nvPr/>
            </p:nvSpPr>
            <p:spPr>
              <a:xfrm>
                <a:off x="44196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9" name="Flowchart: Predefined Process 318"/>
              <p:cNvSpPr/>
              <p:nvPr/>
            </p:nvSpPr>
            <p:spPr>
              <a:xfrm>
                <a:off x="46482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0" name="Flowchart: Predefined Process 319"/>
              <p:cNvSpPr/>
              <p:nvPr/>
            </p:nvSpPr>
            <p:spPr>
              <a:xfrm>
                <a:off x="487680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58" name="Rounded Rectangle 357"/>
            <p:cNvSpPr/>
            <p:nvPr/>
          </p:nvSpPr>
          <p:spPr>
            <a:xfrm>
              <a:off x="3215640" y="1540966"/>
              <a:ext cx="89916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3215640" y="1540966"/>
              <a:ext cx="899160" cy="35754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History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84"/>
          <p:cNvGrpSpPr/>
          <p:nvPr/>
        </p:nvGrpSpPr>
        <p:grpSpPr>
          <a:xfrm>
            <a:off x="5577840" y="619363"/>
            <a:ext cx="1097280" cy="1288197"/>
            <a:chOff x="5608320" y="619363"/>
            <a:chExt cx="1097280" cy="1288197"/>
          </a:xfrm>
        </p:grpSpPr>
        <p:grpSp>
          <p:nvGrpSpPr>
            <p:cNvPr id="7" name="Group 350"/>
            <p:cNvGrpSpPr/>
            <p:nvPr/>
          </p:nvGrpSpPr>
          <p:grpSpPr>
            <a:xfrm>
              <a:off x="5608320" y="619363"/>
              <a:ext cx="1097280" cy="685800"/>
              <a:chOff x="5608320" y="6096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5" name="Flowchart: Predefined Process 264"/>
              <p:cNvSpPr/>
              <p:nvPr/>
            </p:nvSpPr>
            <p:spPr>
              <a:xfrm>
                <a:off x="56083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6" name="Flowchart: Predefined Process 265"/>
              <p:cNvSpPr/>
              <p:nvPr/>
            </p:nvSpPr>
            <p:spPr>
              <a:xfrm>
                <a:off x="58369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7" name="Flowchart: Predefined Process 266"/>
              <p:cNvSpPr/>
              <p:nvPr/>
            </p:nvSpPr>
            <p:spPr>
              <a:xfrm>
                <a:off x="60655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8" name="Flowchart: Predefined Process 267"/>
              <p:cNvSpPr/>
              <p:nvPr/>
            </p:nvSpPr>
            <p:spPr>
              <a:xfrm>
                <a:off x="62941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9" name="Flowchart: Predefined Process 268"/>
              <p:cNvSpPr/>
              <p:nvPr/>
            </p:nvSpPr>
            <p:spPr>
              <a:xfrm>
                <a:off x="6522720" y="60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60" name="Rounded Rectangle 359"/>
            <p:cNvSpPr/>
            <p:nvPr/>
          </p:nvSpPr>
          <p:spPr>
            <a:xfrm>
              <a:off x="5715000" y="1533763"/>
              <a:ext cx="944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5715000" y="1533763"/>
              <a:ext cx="944880" cy="35754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Wisdom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86"/>
          <p:cNvGrpSpPr/>
          <p:nvPr/>
        </p:nvGrpSpPr>
        <p:grpSpPr>
          <a:xfrm>
            <a:off x="701040" y="2295763"/>
            <a:ext cx="1143000" cy="1524000"/>
            <a:chOff x="685800" y="2295763"/>
            <a:chExt cx="1143000" cy="1524000"/>
          </a:xfrm>
        </p:grpSpPr>
        <p:grpSp>
          <p:nvGrpSpPr>
            <p:cNvPr id="9" name="Group 351"/>
            <p:cNvGrpSpPr/>
            <p:nvPr/>
          </p:nvGrpSpPr>
          <p:grpSpPr>
            <a:xfrm>
              <a:off x="685800" y="2295763"/>
              <a:ext cx="1097280" cy="685800"/>
              <a:chOff x="685800" y="2438400"/>
              <a:chExt cx="10972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0" name="Flowchart: Predefined Process 269"/>
              <p:cNvSpPr/>
              <p:nvPr/>
            </p:nvSpPr>
            <p:spPr>
              <a:xfrm>
                <a:off x="685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1" name="Flowchart: Predefined Process 270"/>
              <p:cNvSpPr/>
              <p:nvPr/>
            </p:nvSpPr>
            <p:spPr>
              <a:xfrm>
                <a:off x="914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2" name="Flowchart: Predefined Process 271"/>
              <p:cNvSpPr/>
              <p:nvPr/>
            </p:nvSpPr>
            <p:spPr>
              <a:xfrm>
                <a:off x="1143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3" name="Flowchart: Predefined Process 272"/>
              <p:cNvSpPr/>
              <p:nvPr/>
            </p:nvSpPr>
            <p:spPr>
              <a:xfrm>
                <a:off x="1371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274" name="Flowchart: Predefined Process 273"/>
              <p:cNvSpPr/>
              <p:nvPr/>
            </p:nvSpPr>
            <p:spPr>
              <a:xfrm>
                <a:off x="1600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2" name="Rounded Rectangle 361"/>
            <p:cNvSpPr/>
            <p:nvPr/>
          </p:nvSpPr>
          <p:spPr>
            <a:xfrm>
              <a:off x="807720" y="3208674"/>
              <a:ext cx="91440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731520" y="3172777"/>
              <a:ext cx="1097280" cy="61293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Major 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87"/>
          <p:cNvGrpSpPr/>
          <p:nvPr/>
        </p:nvGrpSpPr>
        <p:grpSpPr>
          <a:xfrm>
            <a:off x="2301240" y="2295763"/>
            <a:ext cx="2727960" cy="1524000"/>
            <a:chOff x="2286000" y="2295763"/>
            <a:chExt cx="2727960" cy="1524000"/>
          </a:xfrm>
        </p:grpSpPr>
        <p:grpSp>
          <p:nvGrpSpPr>
            <p:cNvPr id="11" name="Group 352"/>
            <p:cNvGrpSpPr/>
            <p:nvPr/>
          </p:nvGrpSpPr>
          <p:grpSpPr>
            <a:xfrm>
              <a:off x="2286000" y="2295763"/>
              <a:ext cx="2727960" cy="685800"/>
              <a:chOff x="2286000" y="2438400"/>
              <a:chExt cx="272796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1" name="Flowchart: Predefined Process 320"/>
              <p:cNvSpPr/>
              <p:nvPr/>
            </p:nvSpPr>
            <p:spPr>
              <a:xfrm>
                <a:off x="2286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2" name="Flowchart: Predefined Process 321"/>
              <p:cNvSpPr/>
              <p:nvPr/>
            </p:nvSpPr>
            <p:spPr>
              <a:xfrm>
                <a:off x="2514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3" name="Flowchart: Predefined Process 322"/>
              <p:cNvSpPr/>
              <p:nvPr/>
            </p:nvSpPr>
            <p:spPr>
              <a:xfrm>
                <a:off x="2743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4" name="Flowchart: Predefined Process 323"/>
              <p:cNvSpPr/>
              <p:nvPr/>
            </p:nvSpPr>
            <p:spPr>
              <a:xfrm>
                <a:off x="2971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5" name="Flowchart: Predefined Process 324"/>
              <p:cNvSpPr/>
              <p:nvPr/>
            </p:nvSpPr>
            <p:spPr>
              <a:xfrm>
                <a:off x="32004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6" name="Flowchart: Predefined Process 325"/>
              <p:cNvSpPr/>
              <p:nvPr/>
            </p:nvSpPr>
            <p:spPr>
              <a:xfrm>
                <a:off x="34290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7" name="Flowchart: Predefined Process 326"/>
              <p:cNvSpPr/>
              <p:nvPr/>
            </p:nvSpPr>
            <p:spPr>
              <a:xfrm>
                <a:off x="36576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8" name="Flowchart: Predefined Process 327"/>
              <p:cNvSpPr/>
              <p:nvPr/>
            </p:nvSpPr>
            <p:spPr>
              <a:xfrm>
                <a:off x="38862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29" name="Flowchart: Predefined Process 328"/>
              <p:cNvSpPr/>
              <p:nvPr/>
            </p:nvSpPr>
            <p:spPr>
              <a:xfrm>
                <a:off x="411480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0" name="Flowchart: Predefined Process 329"/>
              <p:cNvSpPr/>
              <p:nvPr/>
            </p:nvSpPr>
            <p:spPr>
              <a:xfrm>
                <a:off x="43738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1" name="Flowchart: Predefined Process 330"/>
              <p:cNvSpPr/>
              <p:nvPr/>
            </p:nvSpPr>
            <p:spPr>
              <a:xfrm>
                <a:off x="46024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  <p:sp>
            <p:nvSpPr>
              <p:cNvPr id="332" name="Flowchart: Predefined Process 331"/>
              <p:cNvSpPr/>
              <p:nvPr/>
            </p:nvSpPr>
            <p:spPr>
              <a:xfrm>
                <a:off x="4831080" y="24384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b="1"/>
              </a:p>
            </p:txBody>
          </p:sp>
        </p:grpSp>
        <p:sp>
          <p:nvSpPr>
            <p:cNvPr id="366" name="Rounded Rectangle 365"/>
            <p:cNvSpPr/>
            <p:nvPr/>
          </p:nvSpPr>
          <p:spPr>
            <a:xfrm>
              <a:off x="3169920" y="3208674"/>
              <a:ext cx="960120" cy="611089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108960" y="3172777"/>
              <a:ext cx="1082040" cy="61293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Minor Prophets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88"/>
          <p:cNvGrpSpPr/>
          <p:nvPr/>
        </p:nvGrpSpPr>
        <p:grpSpPr>
          <a:xfrm>
            <a:off x="701040" y="4581763"/>
            <a:ext cx="914400" cy="1280398"/>
            <a:chOff x="685800" y="4581763"/>
            <a:chExt cx="914400" cy="1280398"/>
          </a:xfrm>
        </p:grpSpPr>
        <p:grpSp>
          <p:nvGrpSpPr>
            <p:cNvPr id="13" name="Group 353"/>
            <p:cNvGrpSpPr/>
            <p:nvPr/>
          </p:nvGrpSpPr>
          <p:grpSpPr>
            <a:xfrm>
              <a:off x="685800" y="4581763"/>
              <a:ext cx="868680" cy="685800"/>
              <a:chOff x="685800" y="4419600"/>
              <a:chExt cx="86868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7" name="Flowchart: Predefined Process 286"/>
              <p:cNvSpPr/>
              <p:nvPr/>
            </p:nvSpPr>
            <p:spPr>
              <a:xfrm>
                <a:off x="685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8" name="Flowchart: Predefined Process 287"/>
              <p:cNvSpPr/>
              <p:nvPr/>
            </p:nvSpPr>
            <p:spPr>
              <a:xfrm>
                <a:off x="914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89" name="Flowchart: Predefined Process 288"/>
              <p:cNvSpPr/>
              <p:nvPr/>
            </p:nvSpPr>
            <p:spPr>
              <a:xfrm>
                <a:off x="1143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0" name="Flowchart: Predefined Process 289"/>
              <p:cNvSpPr/>
              <p:nvPr/>
            </p:nvSpPr>
            <p:spPr>
              <a:xfrm>
                <a:off x="1371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68" name="Rounded Rectangle 367"/>
            <p:cNvSpPr/>
            <p:nvPr/>
          </p:nvSpPr>
          <p:spPr>
            <a:xfrm>
              <a:off x="701040" y="5492829"/>
              <a:ext cx="822960" cy="36933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685800" y="5492829"/>
              <a:ext cx="914400" cy="35754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Gospels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89"/>
          <p:cNvGrpSpPr/>
          <p:nvPr/>
        </p:nvGrpSpPr>
        <p:grpSpPr>
          <a:xfrm>
            <a:off x="1844040" y="4581763"/>
            <a:ext cx="655320" cy="1278434"/>
            <a:chOff x="1905000" y="4581763"/>
            <a:chExt cx="655320" cy="1278434"/>
          </a:xfrm>
        </p:grpSpPr>
        <p:sp>
          <p:nvSpPr>
            <p:cNvPr id="291" name="Flowchart: Predefined Process 290"/>
            <p:cNvSpPr/>
            <p:nvPr/>
          </p:nvSpPr>
          <p:spPr>
            <a:xfrm>
              <a:off x="21031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1950720" y="5486400"/>
              <a:ext cx="56388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1905000" y="5486400"/>
              <a:ext cx="655320" cy="35754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Acts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390"/>
          <p:cNvGrpSpPr/>
          <p:nvPr/>
        </p:nvGrpSpPr>
        <p:grpSpPr>
          <a:xfrm>
            <a:off x="2758440" y="4581763"/>
            <a:ext cx="4739640" cy="1285637"/>
            <a:chOff x="2834640" y="4581763"/>
            <a:chExt cx="4739640" cy="1285637"/>
          </a:xfrm>
        </p:grpSpPr>
        <p:grpSp>
          <p:nvGrpSpPr>
            <p:cNvPr id="16" name="Group 354"/>
            <p:cNvGrpSpPr/>
            <p:nvPr/>
          </p:nvGrpSpPr>
          <p:grpSpPr>
            <a:xfrm>
              <a:off x="2834640" y="4581763"/>
              <a:ext cx="4739640" cy="685800"/>
              <a:chOff x="2834640" y="4419600"/>
              <a:chExt cx="4739640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2" name="Flowchart: Predefined Process 291"/>
              <p:cNvSpPr/>
              <p:nvPr/>
            </p:nvSpPr>
            <p:spPr>
              <a:xfrm>
                <a:off x="28346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3" name="Flowchart: Predefined Process 292"/>
              <p:cNvSpPr/>
              <p:nvPr/>
            </p:nvSpPr>
            <p:spPr>
              <a:xfrm>
                <a:off x="30632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4" name="Flowchart: Predefined Process 293"/>
              <p:cNvSpPr/>
              <p:nvPr/>
            </p:nvSpPr>
            <p:spPr>
              <a:xfrm>
                <a:off x="32918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5" name="Flowchart: Predefined Process 294"/>
              <p:cNvSpPr/>
              <p:nvPr/>
            </p:nvSpPr>
            <p:spPr>
              <a:xfrm>
                <a:off x="35204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296" name="Flowchart: Predefined Process 295"/>
              <p:cNvSpPr/>
              <p:nvPr/>
            </p:nvSpPr>
            <p:spPr>
              <a:xfrm>
                <a:off x="374904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3" name="Flowchart: Predefined Process 332"/>
              <p:cNvSpPr/>
              <p:nvPr/>
            </p:nvSpPr>
            <p:spPr>
              <a:xfrm>
                <a:off x="3962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4" name="Flowchart: Predefined Process 333"/>
              <p:cNvSpPr/>
              <p:nvPr/>
            </p:nvSpPr>
            <p:spPr>
              <a:xfrm>
                <a:off x="4191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5" name="Flowchart: Predefined Process 334"/>
              <p:cNvSpPr/>
              <p:nvPr/>
            </p:nvSpPr>
            <p:spPr>
              <a:xfrm>
                <a:off x="4419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6" name="Flowchart: Predefined Process 335"/>
              <p:cNvSpPr/>
              <p:nvPr/>
            </p:nvSpPr>
            <p:spPr>
              <a:xfrm>
                <a:off x="4648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7" name="Flowchart: Predefined Process 336"/>
              <p:cNvSpPr/>
              <p:nvPr/>
            </p:nvSpPr>
            <p:spPr>
              <a:xfrm>
                <a:off x="4876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8" name="Flowchart: Predefined Process 337"/>
              <p:cNvSpPr/>
              <p:nvPr/>
            </p:nvSpPr>
            <p:spPr>
              <a:xfrm>
                <a:off x="5105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39" name="Flowchart: Predefined Process 338"/>
              <p:cNvSpPr/>
              <p:nvPr/>
            </p:nvSpPr>
            <p:spPr>
              <a:xfrm>
                <a:off x="5334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0" name="Flowchart: Predefined Process 339"/>
              <p:cNvSpPr/>
              <p:nvPr/>
            </p:nvSpPr>
            <p:spPr>
              <a:xfrm>
                <a:off x="5562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1" name="Flowchart: Predefined Process 340"/>
              <p:cNvSpPr/>
              <p:nvPr/>
            </p:nvSpPr>
            <p:spPr>
              <a:xfrm>
                <a:off x="5791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2" name="Flowchart: Predefined Process 341"/>
              <p:cNvSpPr/>
              <p:nvPr/>
            </p:nvSpPr>
            <p:spPr>
              <a:xfrm>
                <a:off x="6019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3" name="Flowchart: Predefined Process 342"/>
              <p:cNvSpPr/>
              <p:nvPr/>
            </p:nvSpPr>
            <p:spPr>
              <a:xfrm>
                <a:off x="6248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4" name="Flowchart: Predefined Process 343"/>
              <p:cNvSpPr/>
              <p:nvPr/>
            </p:nvSpPr>
            <p:spPr>
              <a:xfrm>
                <a:off x="64770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5" name="Flowchart: Predefined Process 344"/>
              <p:cNvSpPr/>
              <p:nvPr/>
            </p:nvSpPr>
            <p:spPr>
              <a:xfrm>
                <a:off x="67056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6" name="Flowchart: Predefined Process 345"/>
              <p:cNvSpPr/>
              <p:nvPr/>
            </p:nvSpPr>
            <p:spPr>
              <a:xfrm>
                <a:off x="69342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7" name="Flowchart: Predefined Process 346"/>
              <p:cNvSpPr/>
              <p:nvPr/>
            </p:nvSpPr>
            <p:spPr>
              <a:xfrm>
                <a:off x="71628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  <p:sp>
            <p:nvSpPr>
              <p:cNvPr id="348" name="Flowchart: Predefined Process 347"/>
              <p:cNvSpPr/>
              <p:nvPr/>
            </p:nvSpPr>
            <p:spPr>
              <a:xfrm>
                <a:off x="7391400" y="4419600"/>
                <a:ext cx="182880" cy="914400"/>
              </a:xfrm>
              <a:prstGeom prst="flowChartPredefined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/>
              </a:p>
            </p:txBody>
          </p:sp>
        </p:grpSp>
        <p:sp>
          <p:nvSpPr>
            <p:cNvPr id="372" name="Rounded Rectangle 371"/>
            <p:cNvSpPr/>
            <p:nvPr/>
          </p:nvSpPr>
          <p:spPr>
            <a:xfrm>
              <a:off x="4831080" y="5493603"/>
              <a:ext cx="80772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4831080" y="5486400"/>
              <a:ext cx="807720" cy="35754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Letters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391"/>
          <p:cNvGrpSpPr/>
          <p:nvPr/>
        </p:nvGrpSpPr>
        <p:grpSpPr>
          <a:xfrm>
            <a:off x="7772400" y="4581763"/>
            <a:ext cx="609600" cy="1285637"/>
            <a:chOff x="7924800" y="4581763"/>
            <a:chExt cx="609600" cy="1285637"/>
          </a:xfrm>
        </p:grpSpPr>
        <p:sp>
          <p:nvSpPr>
            <p:cNvPr id="313" name="Flowchart: Predefined Process 312"/>
            <p:cNvSpPr/>
            <p:nvPr/>
          </p:nvSpPr>
          <p:spPr>
            <a:xfrm>
              <a:off x="8122920" y="4581763"/>
              <a:ext cx="182880" cy="685800"/>
            </a:xfrm>
            <a:prstGeom prst="flowChartPredefined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374" name="Rounded Rectangle 373"/>
            <p:cNvSpPr/>
            <p:nvPr/>
          </p:nvSpPr>
          <p:spPr>
            <a:xfrm>
              <a:off x="7924800" y="5493603"/>
              <a:ext cx="609600" cy="37379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7924800" y="5493603"/>
              <a:ext cx="609600" cy="35754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bg1"/>
                  </a:solidFill>
                </a:rPr>
                <a:t>Rev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392"/>
          <p:cNvGrpSpPr/>
          <p:nvPr/>
        </p:nvGrpSpPr>
        <p:grpSpPr>
          <a:xfrm>
            <a:off x="5943600" y="2448163"/>
            <a:ext cx="2377440" cy="1600200"/>
            <a:chOff x="5928360" y="2448163"/>
            <a:chExt cx="2377440" cy="1600200"/>
          </a:xfrm>
        </p:grpSpPr>
        <p:sp>
          <p:nvSpPr>
            <p:cNvPr id="376" name="Rectangle 375"/>
            <p:cNvSpPr/>
            <p:nvPr/>
          </p:nvSpPr>
          <p:spPr>
            <a:xfrm>
              <a:off x="5928360" y="2448163"/>
              <a:ext cx="2377440" cy="1600200"/>
            </a:xfrm>
            <a:prstGeom prst="rect">
              <a:avLst/>
            </a:prstGeom>
            <a:solidFill>
              <a:schemeClr val="bg1"/>
            </a:solidFill>
            <a:ln w="31750" cmpd="thickThin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cmpd="thickThin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019800" y="2555647"/>
              <a:ext cx="2118360" cy="135421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b="1" dirty="0" smtClean="0"/>
                <a:t>Old Testament – 39 </a:t>
              </a:r>
            </a:p>
            <a:p>
              <a:pPr algn="r">
                <a:lnSpc>
                  <a:spcPct val="150000"/>
                </a:lnSpc>
              </a:pPr>
              <a:r>
                <a:rPr lang="en-US" sz="1600" b="1" dirty="0" smtClean="0"/>
                <a:t>New Testament – 27</a:t>
              </a:r>
            </a:p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en-US" sz="1600" b="1" dirty="0" smtClean="0"/>
                <a:t>Total – 66 </a:t>
              </a:r>
            </a:p>
          </p:txBody>
        </p:sp>
        <p:cxnSp>
          <p:nvCxnSpPr>
            <p:cNvPr id="379" name="Straight Connector 378"/>
            <p:cNvCxnSpPr/>
            <p:nvPr/>
          </p:nvCxnSpPr>
          <p:spPr>
            <a:xfrm>
              <a:off x="6202680" y="3438763"/>
              <a:ext cx="184404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307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ermons\Northwood\Key Note Images\Minor Prophets Intro\Minor Prophets Intro.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ermons\Northwood\Key Note Images\Minor Prophets Intro\Minor Prophets Intro.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ermons\Northwood\Key Note Images\Minor Prophets Intro\Minor Prophets Intro.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ermons\Northwood\Key Note Images\Minor Prophets Intro\Minor Prophets Intro.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ermons\Northwood\Key Note Images\Minor Prophets Intro\Minor Prophets Intro.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ermons\Northwood\Key Note Images\Minor Prophets Intro\Minor Prophets Intro.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</Words>
  <Application>Microsoft Office PowerPoint</Application>
  <PresentationFormat>On-screen Show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Adrienne</dc:creator>
  <cp:lastModifiedBy>Adrienne</cp:lastModifiedBy>
  <cp:revision>2</cp:revision>
  <dcterms:created xsi:type="dcterms:W3CDTF">2014-09-21T05:51:30Z</dcterms:created>
  <dcterms:modified xsi:type="dcterms:W3CDTF">2014-09-21T06:08:04Z</dcterms:modified>
</cp:coreProperties>
</file>