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28"/>
  </p:handoutMasterIdLst>
  <p:sldIdLst>
    <p:sldId id="256" r:id="rId2"/>
    <p:sldId id="282" r:id="rId3"/>
    <p:sldId id="281" r:id="rId4"/>
    <p:sldId id="257" r:id="rId5"/>
    <p:sldId id="258" r:id="rId6"/>
    <p:sldId id="259" r:id="rId7"/>
    <p:sldId id="263" r:id="rId8"/>
    <p:sldId id="266" r:id="rId9"/>
    <p:sldId id="264" r:id="rId10"/>
    <p:sldId id="265" r:id="rId11"/>
    <p:sldId id="260" r:id="rId12"/>
    <p:sldId id="280" r:id="rId13"/>
    <p:sldId id="267" r:id="rId14"/>
    <p:sldId id="268" r:id="rId15"/>
    <p:sldId id="269" r:id="rId16"/>
    <p:sldId id="270" r:id="rId17"/>
    <p:sldId id="271" r:id="rId18"/>
    <p:sldId id="272" r:id="rId19"/>
    <p:sldId id="275" r:id="rId20"/>
    <p:sldId id="261" r:id="rId21"/>
    <p:sldId id="273" r:id="rId22"/>
    <p:sldId id="274" r:id="rId23"/>
    <p:sldId id="279" r:id="rId24"/>
    <p:sldId id="278" r:id="rId25"/>
    <p:sldId id="276" r:id="rId26"/>
    <p:sldId id="262"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0" d="100"/>
          <a:sy n="60" d="100"/>
        </p:scale>
        <p:origin x="-702" y="-20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CB781A7-1F36-485A-8445-738F84155ABE}" type="datetimeFigureOut">
              <a:rPr lang="en-US" smtClean="0"/>
              <a:pPr/>
              <a:t>2/1/2013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B16426B-BF6D-46EC-9958-2E5550BE9825}"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6" name="Rectangle 20"/>
          <p:cNvSpPr>
            <a:spLocks noGrp="1"/>
          </p:cNvSpPr>
          <p:nvPr>
            <p:ph type="ctrTitle"/>
          </p:nvPr>
        </p:nvSpPr>
        <p:spPr>
          <a:xfrm>
            <a:off x="685800" y="990601"/>
            <a:ext cx="7772400" cy="2609850"/>
          </a:xfrm>
        </p:spPr>
        <p:txBody>
          <a:bodyPr anchor="b" anchorCtr="0">
            <a:noAutofit/>
            <a:scene3d>
              <a:camera prst="orthographicFront"/>
              <a:lightRig rig="soft" dir="t">
                <a:rot lat="0" lon="0" rev="2100000"/>
              </a:lightRig>
            </a:scene3d>
            <a:sp3d prstMaterial="matte">
              <a:bevelT w="38100" h="38100"/>
              <a:contourClr>
                <a:srgbClr val="FFFFFF"/>
              </a:contourClr>
            </a:sp3d>
          </a:bodyPr>
          <a:lstStyle>
            <a:lvl1pPr algn="ctr">
              <a:defRPr lang="en-US" sz="5800" dirty="0" smtClean="0">
                <a:ln w="9525">
                  <a:noFill/>
                </a:ln>
                <a:effectLst>
                  <a:outerShdw blurRad="50800" dist="38100" dir="8220000" algn="tl" rotWithShape="0">
                    <a:srgbClr val="000000">
                      <a:alpha val="40000"/>
                    </a:srgbClr>
                  </a:outerShdw>
                </a:effectLst>
              </a:defRPr>
            </a:lvl1pPr>
          </a:lstStyle>
          <a:p>
            <a:r>
              <a:rPr lang="en-US" smtClean="0"/>
              <a:t>Click to edit Master title style</a:t>
            </a:r>
            <a:endParaRPr lang="en-US" dirty="0"/>
          </a:p>
        </p:txBody>
      </p:sp>
      <p:sp>
        <p:nvSpPr>
          <p:cNvPr id="24" name="Rectangle 26"/>
          <p:cNvSpPr>
            <a:spLocks noGrp="1"/>
          </p:cNvSpPr>
          <p:nvPr>
            <p:ph type="subTitle" idx="1"/>
          </p:nvPr>
        </p:nvSpPr>
        <p:spPr>
          <a:xfrm>
            <a:off x="1371600" y="3657600"/>
            <a:ext cx="6400800" cy="1967089"/>
          </a:xfrm>
        </p:spPr>
        <p:txBody>
          <a:bodyPr>
            <a:normAutofit/>
          </a:bodyPr>
          <a:lstStyle>
            <a:lvl1pPr marL="0" indent="0" algn="ctr">
              <a:buNone/>
              <a:defRPr lang="en-US" sz="3000" b="0">
                <a:solidFill>
                  <a:schemeClr val="tx2"/>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dirty="0"/>
          </a:p>
        </p:txBody>
      </p:sp>
      <p:sp>
        <p:nvSpPr>
          <p:cNvPr id="18" name="Rectangle 6"/>
          <p:cNvSpPr>
            <a:spLocks noGrp="1"/>
          </p:cNvSpPr>
          <p:nvPr>
            <p:ph type="dt" sz="half" idx="10"/>
          </p:nvPr>
        </p:nvSpPr>
        <p:spPr/>
        <p:txBody>
          <a:bodyPr/>
          <a:lstStyle>
            <a:lvl1pPr>
              <a:defRPr lang="en-US" smtClean="0"/>
            </a:lvl1pPr>
          </a:lstStyle>
          <a:p>
            <a:fld id="{77F10A4A-9432-4840-8E7B-F30354A88AC4}" type="datetimeFigureOut">
              <a:rPr lang="en-US" smtClean="0"/>
              <a:pPr/>
              <a:t>2/1/2013</a:t>
            </a:fld>
            <a:endParaRPr lang="en-US"/>
          </a:p>
        </p:txBody>
      </p:sp>
      <p:sp>
        <p:nvSpPr>
          <p:cNvPr id="9" name="Rectangle 14"/>
          <p:cNvSpPr>
            <a:spLocks noGrp="1"/>
          </p:cNvSpPr>
          <p:nvPr>
            <p:ph type="sldNum" sz="quarter" idx="11"/>
          </p:nvPr>
        </p:nvSpPr>
        <p:spPr/>
        <p:txBody>
          <a:bodyPr/>
          <a:lstStyle>
            <a:lvl1pPr>
              <a:defRPr lang="en-US" smtClean="0"/>
            </a:lvl1pPr>
          </a:lstStyle>
          <a:p>
            <a:fld id="{B6C9A2AA-47D5-4B1D-A745-04D12944B57A}" type="slidenum">
              <a:rPr lang="en-US" smtClean="0"/>
              <a:pPr/>
              <a:t>‹#›</a:t>
            </a:fld>
            <a:endParaRPr lang="en-US"/>
          </a:p>
        </p:txBody>
      </p:sp>
      <p:sp>
        <p:nvSpPr>
          <p:cNvPr id="25" name="Rectangle 27"/>
          <p:cNvSpPr>
            <a:spLocks noGrp="1"/>
          </p:cNvSpPr>
          <p:nvPr>
            <p:ph type="ftr" sz="quarter" idx="12"/>
          </p:nvPr>
        </p:nvSpPr>
        <p:spPr/>
        <p:txBody>
          <a:bodyPr/>
          <a:lstStyle>
            <a:lvl1pPr>
              <a:defRPr lang="en-US" smtClean="0"/>
            </a:lvl1p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F10A4A-9432-4840-8E7B-F30354A88AC4}" type="datetimeFigureOut">
              <a:rPr lang="en-US" smtClean="0"/>
              <a:pPr/>
              <a:t>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C9A2AA-47D5-4B1D-A745-04D12944B57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F10A4A-9432-4840-8E7B-F30354A88AC4}" type="datetimeFigureOut">
              <a:rPr lang="en-US" smtClean="0"/>
              <a:pPr/>
              <a:t>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C9A2AA-47D5-4B1D-A745-04D12944B57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p>
            <a:r>
              <a:rPr lang="en-US" smtClean="0"/>
              <a:t>Click to edit Master title style</a:t>
            </a:r>
            <a:endParaRPr lang="en-US"/>
          </a:p>
        </p:txBody>
      </p:sp>
      <p:sp>
        <p:nvSpPr>
          <p:cNvPr id="3" name="Rectangle 3"/>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4"/>
          <p:cNvSpPr>
            <a:spLocks noGrp="1"/>
          </p:cNvSpPr>
          <p:nvPr>
            <p:ph type="dt" sz="half" idx="10"/>
          </p:nvPr>
        </p:nvSpPr>
        <p:spPr/>
        <p:txBody>
          <a:bodyPr/>
          <a:lstStyle/>
          <a:p>
            <a:fld id="{77F10A4A-9432-4840-8E7B-F30354A88AC4}" type="datetimeFigureOut">
              <a:rPr lang="en-US" smtClean="0"/>
              <a:pPr/>
              <a:t>2/1/2013</a:t>
            </a:fld>
            <a:endParaRPr lang="en-US"/>
          </a:p>
        </p:txBody>
      </p:sp>
      <p:sp>
        <p:nvSpPr>
          <p:cNvPr id="5" name="Rectangle 5"/>
          <p:cNvSpPr>
            <a:spLocks noGrp="1"/>
          </p:cNvSpPr>
          <p:nvPr>
            <p:ph type="ftr" sz="quarter" idx="11"/>
          </p:nvPr>
        </p:nvSpPr>
        <p:spPr/>
        <p:txBody>
          <a:bodyPr/>
          <a:lstStyle/>
          <a:p>
            <a:endParaRPr lang="en-US"/>
          </a:p>
        </p:txBody>
      </p:sp>
      <p:sp>
        <p:nvSpPr>
          <p:cNvPr id="6" name="Rectangle 6"/>
          <p:cNvSpPr>
            <a:spLocks noGrp="1"/>
          </p:cNvSpPr>
          <p:nvPr>
            <p:ph type="sldNum" sz="quarter" idx="12"/>
          </p:nvPr>
        </p:nvSpPr>
        <p:spPr/>
        <p:txBody>
          <a:bodyPr/>
          <a:lstStyle/>
          <a:p>
            <a:fld id="{B6C9A2AA-47D5-4B1D-A745-04D12944B57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Rectangle 2"/>
          <p:cNvSpPr>
            <a:spLocks noGrp="1"/>
          </p:cNvSpPr>
          <p:nvPr>
            <p:ph type="title"/>
          </p:nvPr>
        </p:nvSpPr>
        <p:spPr>
          <a:xfrm>
            <a:off x="722313" y="2685391"/>
            <a:ext cx="7772400" cy="3112843"/>
          </a:xfrm>
        </p:spPr>
        <p:txBody>
          <a:bodyPr anchor="t">
            <a:normAutofit/>
          </a:bodyPr>
          <a:lstStyle>
            <a:lvl1pPr algn="ctr">
              <a:buNone/>
              <a:defRPr lang="en-US" sz="6000" b="1" dirty="0">
                <a:solidFill>
                  <a:schemeClr val="tx2">
                    <a:shade val="85000"/>
                    <a:satMod val="150000"/>
                  </a:schemeClr>
                </a:solidFill>
              </a:defRPr>
            </a:lvl1pPr>
          </a:lstStyle>
          <a:p>
            <a:r>
              <a:rPr lang="en-US" smtClean="0"/>
              <a:t>Click to edit Master title style</a:t>
            </a:r>
            <a:endParaRPr lang="en-US" dirty="0"/>
          </a:p>
        </p:txBody>
      </p:sp>
      <p:sp>
        <p:nvSpPr>
          <p:cNvPr id="3" name="Rectangle 3"/>
          <p:cNvSpPr>
            <a:spLocks noGrp="1"/>
          </p:cNvSpPr>
          <p:nvPr>
            <p:ph type="body" idx="1"/>
          </p:nvPr>
        </p:nvSpPr>
        <p:spPr>
          <a:xfrm>
            <a:off x="722313" y="1128932"/>
            <a:ext cx="7772400" cy="1509712"/>
          </a:xfrm>
        </p:spPr>
        <p:txBody>
          <a:bodyPr anchor="b">
            <a:normAutofit/>
          </a:bodyPr>
          <a:lstStyle>
            <a:lvl1pPr algn="ctr">
              <a:buNone/>
              <a:defRPr lang="en-US" sz="2400" b="0" smtClean="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Rectangle 4"/>
          <p:cNvSpPr>
            <a:spLocks noGrp="1"/>
          </p:cNvSpPr>
          <p:nvPr>
            <p:ph type="dt" sz="half" idx="10"/>
          </p:nvPr>
        </p:nvSpPr>
        <p:spPr/>
        <p:txBody>
          <a:bodyPr/>
          <a:lstStyle/>
          <a:p>
            <a:fld id="{77F10A4A-9432-4840-8E7B-F30354A88AC4}" type="datetimeFigureOut">
              <a:rPr lang="en-US" smtClean="0"/>
              <a:pPr/>
              <a:t>2/1/2013</a:t>
            </a:fld>
            <a:endParaRPr lang="en-US"/>
          </a:p>
        </p:txBody>
      </p:sp>
      <p:sp>
        <p:nvSpPr>
          <p:cNvPr id="5" name="Rectangle 5"/>
          <p:cNvSpPr>
            <a:spLocks noGrp="1"/>
          </p:cNvSpPr>
          <p:nvPr>
            <p:ph type="ftr" sz="quarter" idx="11"/>
          </p:nvPr>
        </p:nvSpPr>
        <p:spPr/>
        <p:txBody>
          <a:bodyPr/>
          <a:lstStyle/>
          <a:p>
            <a:endParaRPr lang="en-US"/>
          </a:p>
        </p:txBody>
      </p:sp>
      <p:sp>
        <p:nvSpPr>
          <p:cNvPr id="6" name="Rectangle 6"/>
          <p:cNvSpPr>
            <a:spLocks noGrp="1"/>
          </p:cNvSpPr>
          <p:nvPr>
            <p:ph type="sldNum" sz="quarter" idx="12"/>
          </p:nvPr>
        </p:nvSpPr>
        <p:spPr/>
        <p:txBody>
          <a:bodyPr/>
          <a:lstStyle/>
          <a:p>
            <a:fld id="{B6C9A2AA-47D5-4B1D-A745-04D12944B57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en-US" smtClean="0"/>
              <a:t>Click to edit Master title style</a:t>
            </a:r>
            <a:endParaRPr lang="en-US"/>
          </a:p>
        </p:txBody>
      </p:sp>
      <p:sp>
        <p:nvSpPr>
          <p:cNvPr id="3" name="Rectangl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p:cNvSpPr>
          <p:nvPr>
            <p:ph type="dt" sz="half" idx="10"/>
          </p:nvPr>
        </p:nvSpPr>
        <p:spPr/>
        <p:txBody>
          <a:bodyPr/>
          <a:lstStyle/>
          <a:p>
            <a:fld id="{77F10A4A-9432-4840-8E7B-F30354A88AC4}" type="datetimeFigureOut">
              <a:rPr lang="en-US" smtClean="0"/>
              <a:pPr/>
              <a:t>2/1/2013</a:t>
            </a:fld>
            <a:endParaRPr lang="en-US"/>
          </a:p>
        </p:txBody>
      </p:sp>
      <p:sp>
        <p:nvSpPr>
          <p:cNvPr id="6" name="Rectangle 5"/>
          <p:cNvSpPr>
            <a:spLocks noGrp="1"/>
          </p:cNvSpPr>
          <p:nvPr>
            <p:ph type="ftr" sz="quarter" idx="11"/>
          </p:nvPr>
        </p:nvSpPr>
        <p:spPr/>
        <p:txBody>
          <a:bodyPr/>
          <a:lstStyle/>
          <a:p>
            <a:endParaRPr lang="en-US"/>
          </a:p>
        </p:txBody>
      </p:sp>
      <p:sp>
        <p:nvSpPr>
          <p:cNvPr id="7" name="Rectangle 6"/>
          <p:cNvSpPr>
            <a:spLocks noGrp="1"/>
          </p:cNvSpPr>
          <p:nvPr>
            <p:ph type="sldNum" sz="quarter" idx="12"/>
          </p:nvPr>
        </p:nvSpPr>
        <p:spPr/>
        <p:txBody>
          <a:bodyPr/>
          <a:lstStyle/>
          <a:p>
            <a:fld id="{B6C9A2AA-47D5-4B1D-A745-04D12944B57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lvl1pPr algn="l">
              <a:defRPr/>
            </a:lvl1pPr>
          </a:lstStyle>
          <a:p>
            <a:r>
              <a:rPr lang="en-US" smtClean="0"/>
              <a:t>Click to edit Master title style</a:t>
            </a:r>
            <a:endParaRPr lang="en-US"/>
          </a:p>
        </p:txBody>
      </p:sp>
      <p:sp>
        <p:nvSpPr>
          <p:cNvPr id="3" name="Rectangle 2"/>
          <p:cNvSpPr>
            <a:spLocks noGrp="1"/>
          </p:cNvSpPr>
          <p:nvPr>
            <p:ph type="body" idx="1"/>
          </p:nvPr>
        </p:nvSpPr>
        <p:spPr>
          <a:xfrm>
            <a:off x="457200" y="1535113"/>
            <a:ext cx="4040188" cy="639762"/>
          </a:xfrm>
        </p:spPr>
        <p:txBody>
          <a:bodyPr anchor="b">
            <a:noAutofit/>
          </a:bodyPr>
          <a:lstStyle>
            <a:lvl1pPr marL="0" indent="0" algn="l">
              <a:buNone/>
              <a:defRPr sz="2200" b="1"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Rectangl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p:cNvSpPr>
          <p:nvPr>
            <p:ph type="body" sz="quarter" idx="3"/>
          </p:nvPr>
        </p:nvSpPr>
        <p:spPr>
          <a:xfrm>
            <a:off x="4645025" y="1535113"/>
            <a:ext cx="4041775" cy="639762"/>
          </a:xfrm>
        </p:spPr>
        <p:txBody>
          <a:bodyPr anchor="b">
            <a:noAutofit/>
          </a:bodyPr>
          <a:lstStyle>
            <a:lvl1pPr marL="0" indent="0" algn="l">
              <a:buNone/>
              <a:defRPr sz="2200" b="1"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Rectangl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p:cNvSpPr>
          <p:nvPr>
            <p:ph type="dt" sz="half" idx="10"/>
          </p:nvPr>
        </p:nvSpPr>
        <p:spPr/>
        <p:txBody>
          <a:bodyPr/>
          <a:lstStyle/>
          <a:p>
            <a:fld id="{77F10A4A-9432-4840-8E7B-F30354A88AC4}" type="datetimeFigureOut">
              <a:rPr lang="en-US" smtClean="0"/>
              <a:pPr/>
              <a:t>2/1/2013</a:t>
            </a:fld>
            <a:endParaRPr lang="en-US"/>
          </a:p>
        </p:txBody>
      </p:sp>
      <p:sp>
        <p:nvSpPr>
          <p:cNvPr id="8" name="Rectangle 7"/>
          <p:cNvSpPr>
            <a:spLocks noGrp="1"/>
          </p:cNvSpPr>
          <p:nvPr>
            <p:ph type="ftr" sz="quarter" idx="11"/>
          </p:nvPr>
        </p:nvSpPr>
        <p:spPr/>
        <p:txBody>
          <a:bodyPr/>
          <a:lstStyle/>
          <a:p>
            <a:endParaRPr lang="en-US"/>
          </a:p>
        </p:txBody>
      </p:sp>
      <p:sp>
        <p:nvSpPr>
          <p:cNvPr id="9" name="Rectangle 8"/>
          <p:cNvSpPr>
            <a:spLocks noGrp="1"/>
          </p:cNvSpPr>
          <p:nvPr>
            <p:ph type="sldNum" sz="quarter" idx="12"/>
          </p:nvPr>
        </p:nvSpPr>
        <p:spPr/>
        <p:txBody>
          <a:bodyPr/>
          <a:lstStyle/>
          <a:p>
            <a:fld id="{B6C9A2AA-47D5-4B1D-A745-04D12944B57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lvl1pPr>
              <a:defRPr lang="en-US"/>
            </a:lvl1pPr>
          </a:lstStyle>
          <a:p>
            <a:r>
              <a:rPr lang="en-US" smtClean="0"/>
              <a:t>Click to edit Master title style</a:t>
            </a:r>
            <a:endParaRPr lang="en-US"/>
          </a:p>
        </p:txBody>
      </p:sp>
      <p:sp>
        <p:nvSpPr>
          <p:cNvPr id="3" name="Rectangle 3"/>
          <p:cNvSpPr>
            <a:spLocks noGrp="1"/>
          </p:cNvSpPr>
          <p:nvPr>
            <p:ph type="dt" sz="half" idx="10"/>
          </p:nvPr>
        </p:nvSpPr>
        <p:spPr/>
        <p:txBody>
          <a:bodyPr/>
          <a:lstStyle/>
          <a:p>
            <a:fld id="{77F10A4A-9432-4840-8E7B-F30354A88AC4}" type="datetimeFigureOut">
              <a:rPr lang="en-US" smtClean="0"/>
              <a:pPr/>
              <a:t>2/1/2013</a:t>
            </a:fld>
            <a:endParaRPr lang="en-US"/>
          </a:p>
        </p:txBody>
      </p:sp>
      <p:sp>
        <p:nvSpPr>
          <p:cNvPr id="4" name="Rectangle 4"/>
          <p:cNvSpPr>
            <a:spLocks noGrp="1"/>
          </p:cNvSpPr>
          <p:nvPr>
            <p:ph type="ftr" sz="quarter" idx="11"/>
          </p:nvPr>
        </p:nvSpPr>
        <p:spPr/>
        <p:txBody>
          <a:bodyPr/>
          <a:lstStyle/>
          <a:p>
            <a:endParaRPr lang="en-US"/>
          </a:p>
        </p:txBody>
      </p:sp>
      <p:sp>
        <p:nvSpPr>
          <p:cNvPr id="5" name="Rectangle 5"/>
          <p:cNvSpPr>
            <a:spLocks noGrp="1"/>
          </p:cNvSpPr>
          <p:nvPr>
            <p:ph type="sldNum" sz="quarter" idx="12"/>
          </p:nvPr>
        </p:nvSpPr>
        <p:spPr/>
        <p:txBody>
          <a:bodyPr/>
          <a:lstStyle/>
          <a:p>
            <a:fld id="{B6C9A2AA-47D5-4B1D-A745-04D12944B57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p:cNvSpPr>
          <p:nvPr>
            <p:ph type="dt" sz="half" idx="10"/>
          </p:nvPr>
        </p:nvSpPr>
        <p:spPr/>
        <p:txBody>
          <a:bodyPr/>
          <a:lstStyle/>
          <a:p>
            <a:fld id="{77F10A4A-9432-4840-8E7B-F30354A88AC4}" type="datetimeFigureOut">
              <a:rPr lang="en-US" smtClean="0"/>
              <a:pPr/>
              <a:t>2/1/2013</a:t>
            </a:fld>
            <a:endParaRPr lang="en-US"/>
          </a:p>
        </p:txBody>
      </p:sp>
      <p:sp>
        <p:nvSpPr>
          <p:cNvPr id="3" name="Rectangle 3"/>
          <p:cNvSpPr>
            <a:spLocks noGrp="1"/>
          </p:cNvSpPr>
          <p:nvPr>
            <p:ph type="ftr" sz="quarter" idx="11"/>
          </p:nvPr>
        </p:nvSpPr>
        <p:spPr/>
        <p:txBody>
          <a:bodyPr/>
          <a:lstStyle/>
          <a:p>
            <a:endParaRPr lang="en-US"/>
          </a:p>
        </p:txBody>
      </p:sp>
      <p:sp>
        <p:nvSpPr>
          <p:cNvPr id="4" name="Rectangle 4"/>
          <p:cNvSpPr>
            <a:spLocks noGrp="1"/>
          </p:cNvSpPr>
          <p:nvPr>
            <p:ph type="sldNum" sz="quarter" idx="12"/>
          </p:nvPr>
        </p:nvSpPr>
        <p:spPr/>
        <p:txBody>
          <a:bodyPr/>
          <a:lstStyle/>
          <a:p>
            <a:fld id="{B6C9A2AA-47D5-4B1D-A745-04D12944B57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a:spLocks noGrp="1"/>
          </p:cNvSpPr>
          <p:nvPr>
            <p:ph type="title"/>
          </p:nvPr>
        </p:nvSpPr>
        <p:spPr>
          <a:xfrm>
            <a:off x="457200" y="273050"/>
            <a:ext cx="3008313" cy="1162050"/>
          </a:xfrm>
        </p:spPr>
        <p:txBody>
          <a:bodyPr anchor="b">
            <a:normAutofit/>
          </a:bodyPr>
          <a:lstStyle>
            <a:lvl1pPr algn="ctr">
              <a:defRPr sz="2400" b="1">
                <a:solidFill>
                  <a:schemeClr val="tx2"/>
                </a:solidFill>
                <a:effectLst>
                  <a:outerShdw blurRad="38100" dist="25400" dir="8220000" algn="tr" rotWithShape="0">
                    <a:prstClr val="black">
                      <a:alpha val="35000"/>
                    </a:prstClr>
                  </a:outerShdw>
                </a:effectLst>
              </a:defRPr>
            </a:lvl1pPr>
          </a:lstStyle>
          <a:p>
            <a:r>
              <a:rPr lang="en-US" smtClean="0"/>
              <a:t>Click to edit Master title style</a:t>
            </a:r>
            <a:endParaRPr lang="en-US"/>
          </a:p>
        </p:txBody>
      </p:sp>
      <p:sp>
        <p:nvSpPr>
          <p:cNvPr id="3" name="Rectangl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p:cNvSpPr>
          <p:nvPr>
            <p:ph type="body" sz="half" idx="2"/>
          </p:nvPr>
        </p:nvSpPr>
        <p:spPr>
          <a:xfrm>
            <a:off x="457200" y="1435100"/>
            <a:ext cx="3008313" cy="4691063"/>
          </a:xfrm>
        </p:spPr>
        <p:txBody>
          <a:bodyPr/>
          <a:lstStyle>
            <a:lvl1pPr marL="0" indent="0" algn="ctr">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p:cNvSpPr>
          <p:nvPr>
            <p:ph type="dt" sz="half" idx="10"/>
          </p:nvPr>
        </p:nvSpPr>
        <p:spPr/>
        <p:txBody>
          <a:bodyPr/>
          <a:lstStyle/>
          <a:p>
            <a:fld id="{77F10A4A-9432-4840-8E7B-F30354A88AC4}" type="datetimeFigureOut">
              <a:rPr lang="en-US" smtClean="0"/>
              <a:pPr/>
              <a:t>2/1/2013</a:t>
            </a:fld>
            <a:endParaRPr lang="en-US"/>
          </a:p>
        </p:txBody>
      </p:sp>
      <p:sp>
        <p:nvSpPr>
          <p:cNvPr id="6" name="Rectangle 5"/>
          <p:cNvSpPr>
            <a:spLocks noGrp="1"/>
          </p:cNvSpPr>
          <p:nvPr>
            <p:ph type="ftr" sz="quarter" idx="11"/>
          </p:nvPr>
        </p:nvSpPr>
        <p:spPr/>
        <p:txBody>
          <a:bodyPr/>
          <a:lstStyle/>
          <a:p>
            <a:endParaRPr lang="en-US"/>
          </a:p>
        </p:txBody>
      </p:sp>
      <p:sp>
        <p:nvSpPr>
          <p:cNvPr id="7" name="Rectangle 6"/>
          <p:cNvSpPr>
            <a:spLocks noGrp="1"/>
          </p:cNvSpPr>
          <p:nvPr>
            <p:ph type="sldNum" sz="quarter" idx="12"/>
          </p:nvPr>
        </p:nvSpPr>
        <p:spPr/>
        <p:txBody>
          <a:bodyPr/>
          <a:lstStyle/>
          <a:p>
            <a:fld id="{B6C9A2AA-47D5-4B1D-A745-04D12944B57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727729" y="1062637"/>
            <a:ext cx="4599432" cy="3977640"/>
          </a:xfrm>
          <a:prstGeom prst="rect">
            <a:avLst/>
          </a:prstGeom>
          <a:solidFill>
            <a:schemeClr val="tx2">
              <a:shade val="15000"/>
            </a:schemeClr>
          </a:solidFill>
          <a:ln w="63500">
            <a:noFill/>
            <a:miter lim="800000"/>
          </a:ln>
          <a:effectLst>
            <a:outerShdw blurRad="63500" dist="25400" dir="7200000" algn="t" rotWithShape="0">
              <a:prstClr val="black">
                <a:alpha val="45000"/>
              </a:prstClr>
            </a:outerShdw>
          </a:effectLst>
        </p:spPr>
        <p:style>
          <a:lnRef idx="3">
            <a:schemeClr val="lt1"/>
          </a:lnRef>
          <a:fillRef idx="1">
            <a:schemeClr val="accent6"/>
          </a:fillRef>
          <a:effectRef idx="1">
            <a:schemeClr val="accent6"/>
          </a:effectRef>
          <a:fontRef idx="minor">
            <a:schemeClr val="lt1"/>
          </a:fontRef>
        </p:style>
        <p:txBody>
          <a:bodyPr lIns="45720" rIns="45720" rtlCol="0" anchor="ctr">
            <a:normAutofit/>
          </a:bodyPr>
          <a:lstStyle/>
          <a:p>
            <a:pPr marL="0" indent="-274320" algn="l">
              <a:buClr>
                <a:schemeClr val="accent1"/>
              </a:buClr>
              <a:buSzPct val="80000"/>
              <a:buFont typeface="Wingdings 2" pitchFamily="18" charset="2"/>
              <a:buNone/>
            </a:pPr>
            <a:endParaRPr lang="en-US" sz="2000">
              <a:solidFill>
                <a:schemeClr val="lt1"/>
              </a:solidFill>
              <a:latin typeface="+mn-lt"/>
              <a:ea typeface="+mn-ea"/>
              <a:cs typeface="+mn-cs"/>
            </a:endParaRPr>
          </a:p>
        </p:txBody>
      </p:sp>
      <p:sp>
        <p:nvSpPr>
          <p:cNvPr id="2" name="Rectangle 2"/>
          <p:cNvSpPr>
            <a:spLocks noGrp="1"/>
          </p:cNvSpPr>
          <p:nvPr>
            <p:ph type="title"/>
          </p:nvPr>
        </p:nvSpPr>
        <p:spPr>
          <a:xfrm>
            <a:off x="5514536" y="4343400"/>
            <a:ext cx="3048000" cy="709858"/>
          </a:xfrm>
        </p:spPr>
        <p:txBody>
          <a:bodyPr anchor="t">
            <a:noAutofit/>
          </a:bodyPr>
          <a:lstStyle>
            <a:lvl1pPr algn="l">
              <a:buNone/>
              <a:defRPr sz="2200" b="1">
                <a:solidFill>
                  <a:schemeClr val="tx2"/>
                </a:solidFill>
                <a:effectLst>
                  <a:outerShdw blurRad="38100" dist="25400" dir="8220000" algn="tr" rotWithShape="0">
                    <a:prstClr val="black">
                      <a:alpha val="35000"/>
                    </a:prstClr>
                  </a:outerShdw>
                </a:effectLst>
              </a:defRPr>
            </a:lvl1pPr>
          </a:lstStyle>
          <a:p>
            <a:r>
              <a:rPr lang="en-US" smtClean="0"/>
              <a:t>Click to edit Master title style</a:t>
            </a:r>
            <a:endParaRPr lang="en-US" dirty="0"/>
          </a:p>
        </p:txBody>
      </p:sp>
      <p:sp>
        <p:nvSpPr>
          <p:cNvPr id="3" name="Rectangle 3"/>
          <p:cNvSpPr>
            <a:spLocks noGrp="1"/>
          </p:cNvSpPr>
          <p:nvPr>
            <p:ph type="pic" idx="1"/>
          </p:nvPr>
        </p:nvSpPr>
        <p:spPr>
          <a:xfrm>
            <a:off x="739645" y="1222657"/>
            <a:ext cx="4575601" cy="3657600"/>
          </a:xfrm>
          <a:solidFill>
            <a:schemeClr val="tx2">
              <a:shade val="75000"/>
            </a:schemeClr>
          </a:solidFill>
          <a:ln w="63500">
            <a:noFill/>
            <a:miter lim="800000"/>
          </a:ln>
          <a:effectLst/>
        </p:spPr>
        <p:style>
          <a:lnRef idx="3">
            <a:schemeClr val="lt1"/>
          </a:lnRef>
          <a:fillRef idx="1">
            <a:schemeClr val="accent6"/>
          </a:fillRef>
          <a:effectRef idx="1">
            <a:schemeClr val="accent6"/>
          </a:effectRef>
          <a:fontRef idx="minor">
            <a:schemeClr val="lt1"/>
          </a:fontRef>
        </p:style>
        <p:txBody>
          <a:bodyPr/>
          <a:lstStyle>
            <a:lvl1pPr>
              <a:buNone/>
              <a:defRPr sz="3200"/>
            </a:lvl1pPr>
          </a:lstStyle>
          <a:p>
            <a:r>
              <a:rPr lang="en-US" sz="2000" smtClean="0"/>
              <a:t>Click icon to add picture</a:t>
            </a:r>
            <a:endParaRPr lang="en-US" sz="2000" dirty="0"/>
          </a:p>
        </p:txBody>
      </p:sp>
      <p:sp>
        <p:nvSpPr>
          <p:cNvPr id="4" name="Rectangle 4"/>
          <p:cNvSpPr>
            <a:spLocks noGrp="1"/>
          </p:cNvSpPr>
          <p:nvPr>
            <p:ph type="body" sz="half" idx="2"/>
          </p:nvPr>
        </p:nvSpPr>
        <p:spPr>
          <a:xfrm>
            <a:off x="5514536" y="1371600"/>
            <a:ext cx="3044952" cy="2930086"/>
          </a:xfrm>
        </p:spPr>
        <p:txBody>
          <a:bodyPr bIns="0" anchor="b">
            <a:normAutofit/>
          </a:bodyPr>
          <a:lstStyle>
            <a:lvl1pPr marL="0" marR="0" indent="0" algn="l">
              <a:buFontTx/>
              <a:buNone/>
              <a:defRPr sz="1300">
                <a:solidFill>
                  <a:schemeClr val="tx1">
                    <a:tint val="95000"/>
                  </a:schemeClr>
                </a:solidFill>
              </a:defRPr>
            </a:lvl1pPr>
            <a:lvl2pPr marL="460375" marR="0" indent="-112713">
              <a:buFontTx/>
              <a:buNone/>
              <a:defRPr sz="1200"/>
            </a:lvl2pPr>
            <a:lvl3pPr marL="914400" marR="0" indent="-117475">
              <a:buFontTx/>
              <a:buNone/>
              <a:defRPr sz="1000"/>
            </a:lvl3pPr>
            <a:lvl4pPr marL="1316038" marR="0" indent="-112713">
              <a:buFontTx/>
              <a:buNone/>
              <a:defRPr sz="900"/>
            </a:lvl4pPr>
            <a:lvl5pPr marL="1711325" marR="0" indent="-117475">
              <a:buFontTx/>
              <a:buNone/>
              <a:defRPr sz="900"/>
            </a:lvl5pPr>
          </a:lstStyle>
          <a:p>
            <a:pPr lvl="0"/>
            <a:r>
              <a:rPr lang="en-US" smtClean="0"/>
              <a:t>Click to edit Master text styles</a:t>
            </a:r>
          </a:p>
        </p:txBody>
      </p:sp>
      <p:sp>
        <p:nvSpPr>
          <p:cNvPr id="5" name="Rectangle 5"/>
          <p:cNvSpPr>
            <a:spLocks noGrp="1"/>
          </p:cNvSpPr>
          <p:nvPr>
            <p:ph type="dt" sz="half" idx="10"/>
          </p:nvPr>
        </p:nvSpPr>
        <p:spPr/>
        <p:txBody>
          <a:bodyPr/>
          <a:lstStyle/>
          <a:p>
            <a:fld id="{77F10A4A-9432-4840-8E7B-F30354A88AC4}" type="datetimeFigureOut">
              <a:rPr lang="en-US" smtClean="0"/>
              <a:pPr/>
              <a:t>2/1/2013</a:t>
            </a:fld>
            <a:endParaRPr lang="en-US"/>
          </a:p>
        </p:txBody>
      </p:sp>
      <p:sp>
        <p:nvSpPr>
          <p:cNvPr id="6" name="Rectangle 6"/>
          <p:cNvSpPr>
            <a:spLocks noGrp="1"/>
          </p:cNvSpPr>
          <p:nvPr>
            <p:ph type="ftr" sz="quarter" idx="11"/>
          </p:nvPr>
        </p:nvSpPr>
        <p:spPr/>
        <p:txBody>
          <a:bodyPr/>
          <a:lstStyle/>
          <a:p>
            <a:endParaRPr lang="en-US"/>
          </a:p>
        </p:txBody>
      </p:sp>
      <p:sp>
        <p:nvSpPr>
          <p:cNvPr id="7" name="Rectangle 7"/>
          <p:cNvSpPr>
            <a:spLocks noGrp="1"/>
          </p:cNvSpPr>
          <p:nvPr>
            <p:ph type="sldNum" sz="quarter" idx="12"/>
          </p:nvPr>
        </p:nvSpPr>
        <p:spPr/>
        <p:txBody>
          <a:bodyPr/>
          <a:lstStyle/>
          <a:p>
            <a:fld id="{B6C9A2AA-47D5-4B1D-A745-04D12944B57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Rectangle 10"/>
          <p:cNvSpPr>
            <a:spLocks noGrp="1"/>
          </p:cNvSpPr>
          <p:nvPr>
            <p:ph type="title"/>
          </p:nvPr>
        </p:nvSpPr>
        <p:spPr>
          <a:xfrm>
            <a:off x="457200" y="304800"/>
            <a:ext cx="8229600" cy="1143000"/>
          </a:xfrm>
          <a:prstGeom prst="rect">
            <a:avLst/>
          </a:prstGeom>
        </p:spPr>
        <p:txBody>
          <a:bodyPr anchor="b" anchorCtr="0">
            <a:normAutofit/>
            <a:scene3d>
              <a:camera prst="orthographicFront"/>
              <a:lightRig rig="soft" dir="t">
                <a:rot lat="0" lon="0" rev="2100000"/>
              </a:lightRig>
            </a:scene3d>
            <a:sp3d prstMaterial="matte">
              <a:bevelT w="38100" h="38100"/>
            </a:sp3d>
          </a:bodyPr>
          <a:lstStyle/>
          <a:p>
            <a:r>
              <a:rPr lang="en-US" smtClean="0"/>
              <a:t>Click to edit Master title style</a:t>
            </a:r>
            <a:endParaRPr lang="en-US" dirty="0"/>
          </a:p>
        </p:txBody>
      </p:sp>
      <p:sp>
        <p:nvSpPr>
          <p:cNvPr id="5" name="Rectangle 11"/>
          <p:cNvSpPr>
            <a:spLocks noGrp="1"/>
          </p:cNvSpPr>
          <p:nvPr>
            <p:ph type="body" idx="1"/>
          </p:nvPr>
        </p:nvSpPr>
        <p:spPr>
          <a:xfrm>
            <a:off x="457200" y="1600200"/>
            <a:ext cx="8229600" cy="4525963"/>
          </a:xfrm>
          <a:prstGeom prst="rect">
            <a:avLst/>
          </a:prstGeom>
        </p:spPr>
        <p:txBody>
          <a:bodyPr lIns="45720" rIns="4572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7" name="Rectangle 22"/>
          <p:cNvSpPr>
            <a:spLocks noGrp="1"/>
          </p:cNvSpPr>
          <p:nvPr>
            <p:ph type="dt" sz="half" idx="2"/>
          </p:nvPr>
        </p:nvSpPr>
        <p:spPr>
          <a:xfrm>
            <a:off x="457200" y="6245225"/>
            <a:ext cx="2133600" cy="476250"/>
          </a:xfrm>
          <a:prstGeom prst="rect">
            <a:avLst/>
          </a:prstGeom>
        </p:spPr>
        <p:txBody>
          <a:bodyPr anchor="b" anchorCtr="0"/>
          <a:lstStyle>
            <a:lvl1pPr>
              <a:defRPr lang="en-US" sz="1200" smtClean="0">
                <a:solidFill>
                  <a:schemeClr val="tx2"/>
                </a:solidFill>
                <a:latin typeface="+mn-lt"/>
                <a:ea typeface="+mn-lt"/>
                <a:cs typeface="+mn-lt"/>
              </a:defRPr>
            </a:lvl1pPr>
          </a:lstStyle>
          <a:p>
            <a:fld id="{77F10A4A-9432-4840-8E7B-F30354A88AC4}" type="datetimeFigureOut">
              <a:rPr lang="en-US" smtClean="0"/>
              <a:pPr/>
              <a:t>2/1/2013</a:t>
            </a:fld>
            <a:endParaRPr lang="en-US"/>
          </a:p>
        </p:txBody>
      </p:sp>
      <p:sp>
        <p:nvSpPr>
          <p:cNvPr id="18" name="Rectangle 18"/>
          <p:cNvSpPr>
            <a:spLocks noGrp="1"/>
          </p:cNvSpPr>
          <p:nvPr>
            <p:ph type="ftr" sz="quarter" idx="3"/>
          </p:nvPr>
        </p:nvSpPr>
        <p:spPr>
          <a:xfrm>
            <a:off x="3124200" y="6245225"/>
            <a:ext cx="2895600" cy="476250"/>
          </a:xfrm>
          <a:prstGeom prst="rect">
            <a:avLst/>
          </a:prstGeom>
        </p:spPr>
        <p:txBody>
          <a:bodyPr anchor="b" anchorCtr="0"/>
          <a:lstStyle>
            <a:lvl1pPr algn="ctr">
              <a:defRPr lang="en-US" sz="1200" smtClean="0">
                <a:solidFill>
                  <a:schemeClr val="tx2"/>
                </a:solidFill>
                <a:latin typeface="+mn-lt"/>
                <a:ea typeface="+mn-lt"/>
                <a:cs typeface="+mn-lt"/>
              </a:defRPr>
            </a:lvl1pPr>
          </a:lstStyle>
          <a:p>
            <a:endParaRPr lang="en-US"/>
          </a:p>
        </p:txBody>
      </p:sp>
      <p:sp>
        <p:nvSpPr>
          <p:cNvPr id="13" name="Rectangle 15"/>
          <p:cNvSpPr>
            <a:spLocks noGrp="1"/>
          </p:cNvSpPr>
          <p:nvPr>
            <p:ph type="sldNum" sz="quarter" idx="4"/>
          </p:nvPr>
        </p:nvSpPr>
        <p:spPr>
          <a:xfrm>
            <a:off x="6553200" y="6245225"/>
            <a:ext cx="2133600" cy="476250"/>
          </a:xfrm>
          <a:prstGeom prst="rect">
            <a:avLst/>
          </a:prstGeom>
        </p:spPr>
        <p:txBody>
          <a:bodyPr anchor="b" anchorCtr="0"/>
          <a:lstStyle>
            <a:lvl1pPr algn="r">
              <a:defRPr lang="en-US" sz="1200" smtClean="0">
                <a:solidFill>
                  <a:schemeClr val="tx2"/>
                </a:solidFill>
                <a:latin typeface="+mn-lt"/>
                <a:ea typeface="+mn-lt"/>
                <a:cs typeface="+mn-lt"/>
              </a:defRPr>
            </a:lvl1pPr>
          </a:lstStyle>
          <a:p>
            <a:fld id="{B6C9A2AA-47D5-4B1D-A745-04D12944B57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defPPr>
        <a:defRPr sz="4400">
          <a:solidFill>
            <a:schemeClr val="tx2">
              <a:shade val="85000"/>
              <a:satMod val="150000"/>
            </a:schemeClr>
          </a:solidFill>
          <a:latin typeface="+mj-lt"/>
          <a:ea typeface="+mj-ea"/>
          <a:cs typeface="+mj-cs"/>
        </a:defRPr>
      </a:defPPr>
      <a:lvl1pPr algn="ctr" eaLnBrk="1" hangingPunct="1">
        <a:buNone/>
        <a:defRPr lang="en-US" sz="4800" b="1" strike="noStrike" kern="1200" baseline="0" dirty="0" smtClean="0">
          <a:solidFill>
            <a:schemeClr val="tx2">
              <a:shade val="85000"/>
              <a:satMod val="150000"/>
            </a:schemeClr>
          </a:solidFill>
          <a:effectLst>
            <a:outerShdw blurRad="63500" dist="38100" dir="8220000" algn="tl" rotWithShape="0">
              <a:srgbClr val="000000">
                <a:alpha val="30000"/>
              </a:srgbClr>
            </a:outerShdw>
          </a:effectLst>
          <a:latin typeface="+mj-lt"/>
          <a:ea typeface="+mj-lt"/>
          <a:cs typeface="+mj-lt"/>
        </a:defRPr>
      </a:lvl1pPr>
    </p:titleStyle>
    <p:bodyStyle>
      <a:defPPr>
        <a:defRPr>
          <a:solidFill>
            <a:schemeClr val="tx1"/>
          </a:solidFill>
          <a:latin typeface="+mn-lt"/>
          <a:ea typeface="+mn-ea"/>
          <a:cs typeface="+mn-cs"/>
        </a:defRPr>
      </a:defPPr>
      <a:lvl1pPr marL="0" indent="-274320" algn="l" eaLnBrk="1" hangingPunct="1">
        <a:buClr>
          <a:schemeClr val="accent1"/>
        </a:buClr>
        <a:buSzPct val="80000"/>
        <a:buFont typeface="Wingdings 2" pitchFamily="18" charset="2"/>
        <a:buChar char=""/>
        <a:defRPr sz="2800">
          <a:solidFill>
            <a:schemeClr val="tx1"/>
          </a:solidFill>
          <a:latin typeface="+mn-lt"/>
          <a:ea typeface="+mn-lt"/>
          <a:cs typeface="+mn-lt"/>
        </a:defRPr>
      </a:lvl1pPr>
      <a:lvl2pPr marL="557784" indent="-228600" algn="l" eaLnBrk="1" hangingPunct="1">
        <a:buClr>
          <a:schemeClr val="tx2"/>
        </a:buClr>
        <a:buFont typeface="Wingdings 2" pitchFamily="18" charset="2"/>
        <a:buChar char=""/>
        <a:defRPr sz="2200">
          <a:solidFill>
            <a:schemeClr val="tx1"/>
          </a:solidFill>
          <a:latin typeface="+mn-lt"/>
          <a:ea typeface="+mn-lt"/>
          <a:cs typeface="+mn-lt"/>
        </a:defRPr>
      </a:lvl2pPr>
      <a:lvl3pPr marL="813816" indent="-228600" algn="l" eaLnBrk="1" hangingPunct="1">
        <a:buClr>
          <a:schemeClr val="accent1"/>
        </a:buClr>
        <a:buFont typeface="Wingdings 2" pitchFamily="18" charset="2"/>
        <a:buChar char=""/>
        <a:defRPr sz="2000">
          <a:solidFill>
            <a:schemeClr val="tx1"/>
          </a:solidFill>
          <a:latin typeface="+mn-lt"/>
          <a:ea typeface="+mn-lt"/>
          <a:cs typeface="+mn-lt"/>
        </a:defRPr>
      </a:lvl3pPr>
      <a:lvl4pPr marL="1069848" indent="-228600" algn="l" eaLnBrk="1" hangingPunct="1">
        <a:buClr>
          <a:schemeClr val="tx2"/>
        </a:buClr>
        <a:buFont typeface="Wingdings 2" pitchFamily="18" charset="2"/>
        <a:buChar char=""/>
        <a:defRPr sz="1800">
          <a:solidFill>
            <a:schemeClr val="tx1"/>
          </a:solidFill>
          <a:latin typeface="+mn-lt"/>
          <a:ea typeface="+mn-lt"/>
          <a:cs typeface="+mn-lt"/>
        </a:defRPr>
      </a:lvl4pPr>
      <a:lvl5pPr marL="1316736" indent="-228600" algn="l" eaLnBrk="1" hangingPunct="1">
        <a:buClr>
          <a:schemeClr val="accent1"/>
        </a:buClr>
        <a:buFont typeface="Wingdings 2" pitchFamily="18" charset="2"/>
        <a:buChar char=""/>
        <a:defRPr sz="1800">
          <a:solidFill>
            <a:schemeClr val="tx1"/>
          </a:solidFill>
          <a:latin typeface="+mn-lt"/>
          <a:ea typeface="+mn-lt"/>
          <a:cs typeface="+mn-lt"/>
        </a:defRPr>
      </a:lvl5pPr>
      <a:lvl6pPr marL="1572768" indent="-228600" algn="l" eaLnBrk="1" hangingPunct="1">
        <a:buClr>
          <a:schemeClr val="tx2"/>
        </a:buClr>
        <a:buFont typeface="Wingdings 2" pitchFamily="18" charset="2"/>
        <a:buChar char=""/>
        <a:defRPr lang="en-US" sz="1600" baseline="0" smtClean="0">
          <a:latin typeface="+mn-lt"/>
        </a:defRPr>
      </a:lvl6pPr>
      <a:lvl7pPr marL="1819656" indent="-228600" algn="l" eaLnBrk="1" hangingPunct="1">
        <a:buClr>
          <a:schemeClr val="accent1"/>
        </a:buClr>
        <a:buFont typeface="Wingdings 2" pitchFamily="18" charset="2"/>
        <a:buChar char=""/>
        <a:defRPr lang="en-US" sz="1600" baseline="0" smtClean="0">
          <a:latin typeface="+mn-lt"/>
        </a:defRPr>
      </a:lvl7pPr>
      <a:lvl8pPr marL="2066544" indent="-228600" algn="l" eaLnBrk="1" hangingPunct="1">
        <a:buClr>
          <a:schemeClr val="tx2"/>
        </a:buClr>
        <a:buFont typeface="Wingdings 2" pitchFamily="18" charset="2"/>
        <a:buChar char=""/>
        <a:defRPr sz="1600" baseline="0">
          <a:latin typeface="+mn-lt"/>
        </a:defRPr>
      </a:lvl8pPr>
      <a:lvl9pPr marL="2313432" indent="-228600" algn="l" eaLnBrk="1" hangingPunct="1">
        <a:buClr>
          <a:schemeClr val="accent1"/>
        </a:buClr>
        <a:buFont typeface="Wingdings 2" pitchFamily="18" charset="2"/>
        <a:buChar char=""/>
        <a:defRPr sz="1400" baseline="0">
          <a:latin typeface="+mn-lt"/>
        </a:defRPr>
      </a:lvl9pPr>
    </p:bodyStyle>
    <p:otherStyle>
      <a:defPPr>
        <a:defRPr>
          <a:solidFill>
            <a:schemeClr val="tx1"/>
          </a:solidFill>
          <a:latin typeface="+mn-lt"/>
          <a:ea typeface="+mn-ea"/>
          <a:cs typeface="+mn-cs"/>
        </a:defRPr>
      </a:defPPr>
      <a:lvl1pPr marL="0" eaLnBrk="1" hangingPunct="1"/>
      <a:lvl2pPr marL="457200" eaLnBrk="1" hangingPunct="1"/>
      <a:lvl3pPr marL="914400" eaLnBrk="1" hangingPunct="1"/>
      <a:lvl4pPr marL="1371600" eaLnBrk="1" hangingPunct="1"/>
      <a:lvl5pPr marL="1828800" eaLnBrk="1" hangingPunct="1"/>
      <a:lvl6pPr marL="2286000" eaLnBrk="1" hangingPunct="1"/>
      <a:lvl7pPr marL="2743200" eaLnBrk="1" hangingPunct="1"/>
      <a:lvl8pPr marL="3200400" eaLnBrk="1" hangingPunct="1"/>
      <a:lvl9pPr marL="3657600" eaLnBrk="1" hangingPunct="1"/>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28800"/>
            <a:ext cx="9144000" cy="1470025"/>
          </a:xfrm>
        </p:spPr>
        <p:txBody>
          <a:bodyPr>
            <a:normAutofit fontScale="90000"/>
          </a:bodyPr>
          <a:lstStyle/>
          <a:p>
            <a:r>
              <a:rPr lang="en-US" i="1" dirty="0"/>
              <a:t>Be Strong and Very Courageous</a:t>
            </a:r>
            <a:r>
              <a:rPr lang="en-US" dirty="0"/>
              <a:t/>
            </a:r>
            <a:br>
              <a:rPr lang="en-US" dirty="0"/>
            </a:br>
            <a:r>
              <a:rPr lang="en-US" dirty="0" smtClean="0"/>
              <a:t>Everyday </a:t>
            </a:r>
            <a:r>
              <a:rPr lang="en-US" dirty="0"/>
              <a:t>Lessons from the Battle of Jericho</a:t>
            </a:r>
            <a:br>
              <a:rPr lang="en-US" dirty="0"/>
            </a:br>
            <a:endParaRPr lang="en-US" dirty="0"/>
          </a:p>
        </p:txBody>
      </p:sp>
      <p:sp>
        <p:nvSpPr>
          <p:cNvPr id="3" name="Subtitle 2"/>
          <p:cNvSpPr>
            <a:spLocks noGrp="1"/>
          </p:cNvSpPr>
          <p:nvPr>
            <p:ph type="subTitle" idx="1"/>
          </p:nvPr>
        </p:nvSpPr>
        <p:spPr/>
        <p:txBody>
          <a:bodyPr/>
          <a:lstStyle/>
          <a:p>
            <a:endParaRPr lang="en-US"/>
          </a:p>
        </p:txBody>
      </p:sp>
      <p:pic>
        <p:nvPicPr>
          <p:cNvPr id="24578" name="Picture 2" descr="http://lionsofzion.files.wordpress.com/2011/10/battle-of-jericho4.jpg"/>
          <p:cNvPicPr>
            <a:picLocks noChangeAspect="1" noChangeArrowheads="1"/>
          </p:cNvPicPr>
          <p:nvPr/>
        </p:nvPicPr>
        <p:blipFill>
          <a:blip r:embed="rId2" cstate="print"/>
          <a:srcRect/>
          <a:stretch>
            <a:fillRect/>
          </a:stretch>
        </p:blipFill>
        <p:spPr bwMode="auto">
          <a:xfrm>
            <a:off x="2286000" y="2381249"/>
            <a:ext cx="4371975" cy="4476751"/>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457200"/>
            <a:ext cx="9144000" cy="4800600"/>
          </a:xfrm>
        </p:spPr>
        <p:txBody>
          <a:bodyPr/>
          <a:lstStyle/>
          <a:p>
            <a:r>
              <a:rPr lang="en-US" dirty="0"/>
              <a:t>Courage Is Found In </a:t>
            </a:r>
            <a:r>
              <a:rPr lang="en-US" dirty="0" smtClean="0"/>
              <a:t>Acting Even </a:t>
            </a:r>
            <a:r>
              <a:rPr lang="en-US" dirty="0"/>
              <a:t>When The Way Is Improbable/Lacks Human Wisdom</a:t>
            </a:r>
          </a:p>
        </p:txBody>
      </p:sp>
      <p:sp>
        <p:nvSpPr>
          <p:cNvPr id="4" name="Subtitle 3"/>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p:spPr>
        <p:txBody>
          <a:bodyPr>
            <a:normAutofit fontScale="90000"/>
          </a:bodyPr>
          <a:lstStyle/>
          <a:p>
            <a:r>
              <a:rPr lang="en-US" dirty="0" smtClean="0"/>
              <a:t>Acting When the Way is Improbable</a:t>
            </a:r>
            <a:endParaRPr lang="en-US" dirty="0"/>
          </a:p>
        </p:txBody>
      </p:sp>
      <p:sp>
        <p:nvSpPr>
          <p:cNvPr id="3" name="Content Placeholder 2"/>
          <p:cNvSpPr>
            <a:spLocks noGrp="1"/>
          </p:cNvSpPr>
          <p:nvPr>
            <p:ph idx="1"/>
          </p:nvPr>
        </p:nvSpPr>
        <p:spPr>
          <a:xfrm>
            <a:off x="0" y="990600"/>
            <a:ext cx="9144000" cy="5867400"/>
          </a:xfrm>
        </p:spPr>
        <p:txBody>
          <a:bodyPr>
            <a:normAutofit/>
          </a:bodyPr>
          <a:lstStyle/>
          <a:p>
            <a:r>
              <a:rPr lang="en-US" sz="3600" dirty="0" smtClean="0"/>
              <a:t>God’s ways are NOT man’s ways.</a:t>
            </a:r>
          </a:p>
          <a:p>
            <a:r>
              <a:rPr lang="en-US" sz="3600" dirty="0" smtClean="0"/>
              <a:t>Isa 55:8 "</a:t>
            </a:r>
            <a:r>
              <a:rPr lang="en-US" sz="3600" i="1" dirty="0" smtClean="0"/>
              <a:t>For </a:t>
            </a:r>
            <a:r>
              <a:rPr lang="en-US" sz="3600" b="1" i="1" dirty="0" smtClean="0"/>
              <a:t>My thoughts are not your thoughts, Nor are your ways My ways</a:t>
            </a:r>
            <a:r>
              <a:rPr lang="en-US" sz="3600" i="1" dirty="0" smtClean="0"/>
              <a:t>," says the LORD. 9 "For as the heavens are higher than the earth, So are My ways higher than your ways, And My thoughts than your thoughts.</a:t>
            </a:r>
            <a:endParaRPr lang="en-US" sz="3600" dirty="0" smtClean="0"/>
          </a:p>
          <a:p>
            <a:endParaRPr lang="en-US"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p:spPr>
        <p:txBody>
          <a:bodyPr>
            <a:normAutofit fontScale="90000"/>
          </a:bodyPr>
          <a:lstStyle/>
          <a:p>
            <a:r>
              <a:rPr lang="en-US" dirty="0" smtClean="0"/>
              <a:t>Acting When the Way is Improbable</a:t>
            </a:r>
            <a:endParaRPr lang="en-US" dirty="0"/>
          </a:p>
        </p:txBody>
      </p:sp>
      <p:sp>
        <p:nvSpPr>
          <p:cNvPr id="3" name="Content Placeholder 2"/>
          <p:cNvSpPr>
            <a:spLocks noGrp="1"/>
          </p:cNvSpPr>
          <p:nvPr>
            <p:ph idx="1"/>
          </p:nvPr>
        </p:nvSpPr>
        <p:spPr>
          <a:xfrm>
            <a:off x="0" y="990600"/>
            <a:ext cx="9144000" cy="5867400"/>
          </a:xfrm>
        </p:spPr>
        <p:txBody>
          <a:bodyPr>
            <a:normAutofit/>
          </a:bodyPr>
          <a:lstStyle/>
          <a:p>
            <a:r>
              <a:rPr lang="en-US" sz="3600" dirty="0" smtClean="0"/>
              <a:t>How badly this kind of courage is NEEDED TODAY!!!</a:t>
            </a:r>
          </a:p>
          <a:p>
            <a:r>
              <a:rPr lang="en-US" sz="3600" dirty="0" smtClean="0"/>
              <a:t>Many doubt God’s ways today</a:t>
            </a:r>
          </a:p>
          <a:p>
            <a:endParaRPr lang="en-US"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p:spPr>
        <p:txBody>
          <a:bodyPr>
            <a:normAutofit fontScale="90000"/>
          </a:bodyPr>
          <a:lstStyle/>
          <a:p>
            <a:r>
              <a:rPr lang="en-US" dirty="0" smtClean="0"/>
              <a:t>Acting When the Way is Improbable</a:t>
            </a:r>
            <a:endParaRPr lang="en-US" dirty="0"/>
          </a:p>
        </p:txBody>
      </p:sp>
      <p:sp>
        <p:nvSpPr>
          <p:cNvPr id="3" name="Content Placeholder 2"/>
          <p:cNvSpPr>
            <a:spLocks noGrp="1"/>
          </p:cNvSpPr>
          <p:nvPr>
            <p:ph idx="1"/>
          </p:nvPr>
        </p:nvSpPr>
        <p:spPr>
          <a:xfrm>
            <a:off x="0" y="990600"/>
            <a:ext cx="9144000" cy="5486400"/>
          </a:xfrm>
        </p:spPr>
        <p:txBody>
          <a:bodyPr>
            <a:normAutofit/>
          </a:bodyPr>
          <a:lstStyle/>
          <a:p>
            <a:r>
              <a:rPr lang="en-US" sz="3600" dirty="0" smtClean="0"/>
              <a:t>Not a new problem.</a:t>
            </a:r>
          </a:p>
          <a:p>
            <a:r>
              <a:rPr lang="en-US" sz="3600" dirty="0" smtClean="0"/>
              <a:t>2 Kings 5.  The Story of </a:t>
            </a:r>
            <a:r>
              <a:rPr lang="en-US" sz="3600" dirty="0" err="1" smtClean="0"/>
              <a:t>Naaman</a:t>
            </a:r>
            <a:endParaRPr lang="en-US" sz="3600" dirty="0"/>
          </a:p>
        </p:txBody>
      </p:sp>
      <p:pic>
        <p:nvPicPr>
          <p:cNvPr id="1026" name="Picture 2" descr="http://www.stjohnwc.org/system/files/u11/Naaman_3.jpg"/>
          <p:cNvPicPr>
            <a:picLocks noChangeAspect="1" noChangeArrowheads="1"/>
          </p:cNvPicPr>
          <p:nvPr/>
        </p:nvPicPr>
        <p:blipFill>
          <a:blip r:embed="rId2" cstate="print"/>
          <a:srcRect/>
          <a:stretch>
            <a:fillRect/>
          </a:stretch>
        </p:blipFill>
        <p:spPr bwMode="auto">
          <a:xfrm>
            <a:off x="3881569" y="3048001"/>
            <a:ext cx="5262431" cy="3810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blinds(horizontal)">
                                      <p:cBhvr>
                                        <p:cTn id="15"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p:spPr>
        <p:txBody>
          <a:bodyPr>
            <a:normAutofit fontScale="90000"/>
          </a:bodyPr>
          <a:lstStyle/>
          <a:p>
            <a:r>
              <a:rPr lang="en-US" dirty="0" smtClean="0"/>
              <a:t>Acting When the Way is Improbable</a:t>
            </a:r>
            <a:endParaRPr lang="en-US" dirty="0"/>
          </a:p>
        </p:txBody>
      </p:sp>
      <p:sp>
        <p:nvSpPr>
          <p:cNvPr id="3" name="Content Placeholder 2"/>
          <p:cNvSpPr>
            <a:spLocks noGrp="1"/>
          </p:cNvSpPr>
          <p:nvPr>
            <p:ph idx="1"/>
          </p:nvPr>
        </p:nvSpPr>
        <p:spPr>
          <a:xfrm>
            <a:off x="0" y="990600"/>
            <a:ext cx="9144000" cy="5486400"/>
          </a:xfrm>
        </p:spPr>
        <p:txBody>
          <a:bodyPr>
            <a:normAutofit/>
          </a:bodyPr>
          <a:lstStyle/>
          <a:p>
            <a:r>
              <a:rPr lang="en-US" sz="3600" dirty="0" smtClean="0"/>
              <a:t>Not a new problem.</a:t>
            </a:r>
          </a:p>
          <a:p>
            <a:r>
              <a:rPr lang="en-US" sz="3600" dirty="0" smtClean="0"/>
              <a:t>John 6:60 </a:t>
            </a:r>
            <a:r>
              <a:rPr lang="en-US" sz="3600" i="1" dirty="0" smtClean="0"/>
              <a:t>Therefore many of His disciples, when they heard this, said, "This is </a:t>
            </a:r>
            <a:r>
              <a:rPr lang="en-US" sz="3600" b="1" i="1" dirty="0" smtClean="0"/>
              <a:t>a hard saying; </a:t>
            </a:r>
            <a:r>
              <a:rPr lang="en-US" sz="3600" i="1" dirty="0" smtClean="0"/>
              <a:t>who can understand it?"… 66 From that time many of His disciples went back and </a:t>
            </a:r>
            <a:r>
              <a:rPr lang="en-US" sz="3600" b="1" i="1" dirty="0" smtClean="0"/>
              <a:t>walked with Him no more.</a:t>
            </a:r>
            <a:endParaRPr lang="en-US" sz="3600" b="1" dirty="0" smtClean="0"/>
          </a:p>
          <a:p>
            <a:endParaRPr lang="en-US" sz="36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p:spPr>
        <p:txBody>
          <a:bodyPr>
            <a:normAutofit fontScale="90000"/>
          </a:bodyPr>
          <a:lstStyle/>
          <a:p>
            <a:r>
              <a:rPr lang="en-US" dirty="0" smtClean="0"/>
              <a:t>Acting When the Way is Improbable</a:t>
            </a:r>
            <a:endParaRPr lang="en-US" dirty="0"/>
          </a:p>
        </p:txBody>
      </p:sp>
      <p:sp>
        <p:nvSpPr>
          <p:cNvPr id="3" name="Content Placeholder 2"/>
          <p:cNvSpPr>
            <a:spLocks noGrp="1"/>
          </p:cNvSpPr>
          <p:nvPr>
            <p:ph idx="1"/>
          </p:nvPr>
        </p:nvSpPr>
        <p:spPr>
          <a:xfrm>
            <a:off x="0" y="990600"/>
            <a:ext cx="9144000" cy="5486400"/>
          </a:xfrm>
        </p:spPr>
        <p:txBody>
          <a:bodyPr>
            <a:normAutofit/>
          </a:bodyPr>
          <a:lstStyle/>
          <a:p>
            <a:r>
              <a:rPr lang="en-US" sz="3600" b="1" dirty="0" smtClean="0"/>
              <a:t>The Necessity of Baptism</a:t>
            </a:r>
            <a:r>
              <a:rPr lang="en-US" sz="3600" dirty="0" smtClean="0"/>
              <a:t> </a:t>
            </a:r>
          </a:p>
          <a:p>
            <a:r>
              <a:rPr lang="en-US" sz="3600" dirty="0" smtClean="0"/>
              <a:t>Stressed by Jesus Himself stressed </a:t>
            </a:r>
          </a:p>
          <a:p>
            <a:r>
              <a:rPr lang="en-US" sz="3600" dirty="0" smtClean="0"/>
              <a:t>Mark 16:15 </a:t>
            </a:r>
            <a:r>
              <a:rPr lang="en-US" sz="3600" i="1" dirty="0" smtClean="0"/>
              <a:t>And He said to them, "Go into all the world and preach the gospel to every creature. 16 "He who </a:t>
            </a:r>
            <a:r>
              <a:rPr lang="en-US" sz="3600" b="1" i="1" dirty="0" smtClean="0"/>
              <a:t>believes and is baptized will be saved;</a:t>
            </a:r>
            <a:r>
              <a:rPr lang="en-US" sz="3600" i="1" dirty="0" smtClean="0"/>
              <a:t> but he who does not believe will be condemned.</a:t>
            </a:r>
            <a:endParaRPr lang="en-US" sz="3600" dirty="0" smtClean="0"/>
          </a:p>
        </p:txBody>
      </p:sp>
      <p:pic>
        <p:nvPicPr>
          <p:cNvPr id="25602" name="Picture 2" descr="http://westcohassetchapel.com/wp-content/uploads/2010/12/Baptism11.png"/>
          <p:cNvPicPr>
            <a:picLocks noChangeAspect="1" noChangeArrowheads="1"/>
          </p:cNvPicPr>
          <p:nvPr/>
        </p:nvPicPr>
        <p:blipFill>
          <a:blip r:embed="rId2" cstate="print"/>
          <a:srcRect/>
          <a:stretch>
            <a:fillRect/>
          </a:stretch>
        </p:blipFill>
        <p:spPr bwMode="auto">
          <a:xfrm>
            <a:off x="3124200" y="4685172"/>
            <a:ext cx="6019800" cy="217282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p:spPr>
        <p:txBody>
          <a:bodyPr>
            <a:normAutofit fontScale="90000"/>
          </a:bodyPr>
          <a:lstStyle/>
          <a:p>
            <a:r>
              <a:rPr lang="en-US" dirty="0" smtClean="0"/>
              <a:t>Acting When the Way is Improbable</a:t>
            </a:r>
            <a:endParaRPr lang="en-US" dirty="0"/>
          </a:p>
        </p:txBody>
      </p:sp>
      <p:sp>
        <p:nvSpPr>
          <p:cNvPr id="3" name="Content Placeholder 2"/>
          <p:cNvSpPr>
            <a:spLocks noGrp="1"/>
          </p:cNvSpPr>
          <p:nvPr>
            <p:ph idx="1"/>
          </p:nvPr>
        </p:nvSpPr>
        <p:spPr>
          <a:xfrm>
            <a:off x="0" y="990600"/>
            <a:ext cx="9144000" cy="5486400"/>
          </a:xfrm>
        </p:spPr>
        <p:txBody>
          <a:bodyPr>
            <a:normAutofit/>
          </a:bodyPr>
          <a:lstStyle/>
          <a:p>
            <a:r>
              <a:rPr lang="en-US" sz="3600" dirty="0" smtClean="0"/>
              <a:t>Paul spoke of Baptism as it relates to our Relationship IN CHRIST!!!</a:t>
            </a:r>
          </a:p>
          <a:p>
            <a:r>
              <a:rPr lang="en-US" sz="3600" dirty="0" smtClean="0"/>
              <a:t>Romans 6:3-4 </a:t>
            </a:r>
            <a:r>
              <a:rPr lang="en-US" sz="3600" i="1" dirty="0" smtClean="0"/>
              <a:t>Or do you not know that as many of us as were baptized into Christ Jesus were baptized into His death? Therefore we were </a:t>
            </a:r>
            <a:r>
              <a:rPr lang="en-US" sz="3600" b="1" i="1" dirty="0" smtClean="0"/>
              <a:t>buried with Him through baptism into death,</a:t>
            </a:r>
            <a:r>
              <a:rPr lang="en-US" sz="3600" i="1" dirty="0" smtClean="0"/>
              <a:t> that just as Christ was raised from the dead by the glory of the Father, even so we also should walk in newness of life.</a:t>
            </a:r>
            <a:endParaRPr lang="en-US" sz="36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p:spPr>
        <p:txBody>
          <a:bodyPr>
            <a:normAutofit fontScale="90000"/>
          </a:bodyPr>
          <a:lstStyle/>
          <a:p>
            <a:r>
              <a:rPr lang="en-US" dirty="0" smtClean="0"/>
              <a:t>Acting When the Way is Improbable</a:t>
            </a:r>
            <a:endParaRPr lang="en-US" dirty="0"/>
          </a:p>
        </p:txBody>
      </p:sp>
      <p:sp>
        <p:nvSpPr>
          <p:cNvPr id="3" name="Content Placeholder 2"/>
          <p:cNvSpPr>
            <a:spLocks noGrp="1"/>
          </p:cNvSpPr>
          <p:nvPr>
            <p:ph idx="1"/>
          </p:nvPr>
        </p:nvSpPr>
        <p:spPr>
          <a:xfrm>
            <a:off x="0" y="990600"/>
            <a:ext cx="9144000" cy="5486400"/>
          </a:xfrm>
        </p:spPr>
        <p:txBody>
          <a:bodyPr>
            <a:normAutofit/>
          </a:bodyPr>
          <a:lstStyle/>
          <a:p>
            <a:r>
              <a:rPr lang="en-US" sz="3600" dirty="0" smtClean="0"/>
              <a:t>1Pe 3:21 </a:t>
            </a:r>
            <a:r>
              <a:rPr lang="en-US" sz="3600" i="1" dirty="0" smtClean="0"/>
              <a:t>There is also an </a:t>
            </a:r>
            <a:r>
              <a:rPr lang="en-US" sz="3600" b="1" i="1" dirty="0" smtClean="0"/>
              <a:t>antitype which now saves us--baptism </a:t>
            </a:r>
            <a:r>
              <a:rPr lang="en-US" sz="3600" i="1" dirty="0" smtClean="0"/>
              <a:t>(not the removal of the filth of the flesh, but </a:t>
            </a:r>
            <a:r>
              <a:rPr lang="en-US" sz="3600" b="1" i="1" dirty="0" smtClean="0"/>
              <a:t>the answer of a good conscience </a:t>
            </a:r>
            <a:r>
              <a:rPr lang="en-US" sz="3600" i="1" dirty="0" smtClean="0"/>
              <a:t>toward God), through the resurrection of Jesus Christ,</a:t>
            </a:r>
            <a:endParaRPr lang="en-US" sz="3600" dirty="0" smtClean="0"/>
          </a:p>
          <a:p>
            <a:endParaRPr lang="en-US" sz="36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p:spPr>
        <p:txBody>
          <a:bodyPr>
            <a:normAutofit fontScale="90000"/>
          </a:bodyPr>
          <a:lstStyle/>
          <a:p>
            <a:r>
              <a:rPr lang="en-US" dirty="0" smtClean="0"/>
              <a:t>Acting When the Way is Improbable</a:t>
            </a:r>
            <a:endParaRPr lang="en-US" dirty="0"/>
          </a:p>
        </p:txBody>
      </p:sp>
      <p:sp>
        <p:nvSpPr>
          <p:cNvPr id="3" name="Content Placeholder 2"/>
          <p:cNvSpPr>
            <a:spLocks noGrp="1"/>
          </p:cNvSpPr>
          <p:nvPr>
            <p:ph idx="1"/>
          </p:nvPr>
        </p:nvSpPr>
        <p:spPr>
          <a:xfrm>
            <a:off x="0" y="990600"/>
            <a:ext cx="9144000" cy="5486400"/>
          </a:xfrm>
        </p:spPr>
        <p:txBody>
          <a:bodyPr>
            <a:normAutofit/>
          </a:bodyPr>
          <a:lstStyle/>
          <a:p>
            <a:r>
              <a:rPr lang="en-US" sz="3600" dirty="0" smtClean="0"/>
              <a:t>God’s plan for the church. </a:t>
            </a:r>
          </a:p>
          <a:p>
            <a:r>
              <a:rPr lang="en-US" sz="3600" dirty="0" smtClean="0"/>
              <a:t>Romans 1:16 </a:t>
            </a:r>
            <a:r>
              <a:rPr lang="en-US" sz="3600" i="1" dirty="0" smtClean="0"/>
              <a:t>For I am not ashamed of the gospel of Christ, for </a:t>
            </a:r>
            <a:r>
              <a:rPr lang="en-US" sz="3600" b="1" i="1" dirty="0" smtClean="0"/>
              <a:t>it is the power of God to salvation </a:t>
            </a:r>
            <a:r>
              <a:rPr lang="en-US" sz="3600" i="1" dirty="0" smtClean="0"/>
              <a:t>for everyone who believes, for the Jew first and also for the Greek.</a:t>
            </a:r>
            <a:r>
              <a:rPr lang="en-US" sz="3600" dirty="0" smtClean="0"/>
              <a:t> </a:t>
            </a:r>
            <a:r>
              <a:rPr lang="en-US" sz="3600" i="1" dirty="0" smtClean="0"/>
              <a:t>17 </a:t>
            </a:r>
            <a:r>
              <a:rPr lang="en-US" sz="3600" b="1" i="1" dirty="0" smtClean="0"/>
              <a:t>For in it the righteousness of God is revealed </a:t>
            </a:r>
            <a:r>
              <a:rPr lang="en-US" sz="3600" i="1" dirty="0" smtClean="0"/>
              <a:t>from faith to faith; as it is written, "The just shall live by faith.</a:t>
            </a:r>
            <a:endParaRPr lang="en-US" sz="3600" dirty="0" smtClean="0"/>
          </a:p>
          <a:p>
            <a:endParaRPr lang="en-US" sz="36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p:spPr>
        <p:txBody>
          <a:bodyPr/>
          <a:lstStyle/>
          <a:p>
            <a:r>
              <a:rPr lang="en-US" dirty="0" smtClean="0"/>
              <a:t>God’s often improbable plans </a:t>
            </a:r>
            <a:endParaRPr lang="en-US" dirty="0"/>
          </a:p>
        </p:txBody>
      </p:sp>
      <p:sp>
        <p:nvSpPr>
          <p:cNvPr id="3" name="Content Placeholder 2"/>
          <p:cNvSpPr>
            <a:spLocks noGrp="1"/>
          </p:cNvSpPr>
          <p:nvPr>
            <p:ph idx="1"/>
          </p:nvPr>
        </p:nvSpPr>
        <p:spPr>
          <a:xfrm>
            <a:off x="0" y="990600"/>
            <a:ext cx="9144000" cy="5562600"/>
          </a:xfrm>
        </p:spPr>
        <p:txBody>
          <a:bodyPr>
            <a:normAutofit/>
          </a:bodyPr>
          <a:lstStyle/>
          <a:p>
            <a:r>
              <a:rPr lang="en-US" sz="3600" dirty="0" smtClean="0"/>
              <a:t>Abraham to offer Isaac!</a:t>
            </a:r>
            <a:endParaRPr lang="en-US" sz="3600" dirty="0"/>
          </a:p>
        </p:txBody>
      </p:sp>
      <p:pic>
        <p:nvPicPr>
          <p:cNvPr id="27650" name="Picture 2" descr="http://media.247sports.com/Uploads/Boards/713/6713/224826.jpg"/>
          <p:cNvPicPr>
            <a:picLocks noChangeAspect="1" noChangeArrowheads="1"/>
          </p:cNvPicPr>
          <p:nvPr/>
        </p:nvPicPr>
        <p:blipFill>
          <a:blip r:embed="rId2" cstate="print"/>
          <a:srcRect/>
          <a:stretch>
            <a:fillRect/>
          </a:stretch>
        </p:blipFill>
        <p:spPr bwMode="auto">
          <a:xfrm>
            <a:off x="4419600" y="2133600"/>
            <a:ext cx="4724400" cy="47244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a:solidFill>
                  <a:schemeClr val="bg1"/>
                </a:solidFill>
              </a:rPr>
              <a:t>O'er the land of the free and the home of the brave</a:t>
            </a:r>
            <a:r>
              <a:rPr lang="en-US" i="1" dirty="0" smtClean="0">
                <a:solidFill>
                  <a:schemeClr val="bg1"/>
                </a:solidFill>
              </a:rPr>
              <a:t>!</a:t>
            </a:r>
            <a:endParaRPr lang="en-US" i="1" dirty="0">
              <a:solidFill>
                <a:schemeClr val="bg1"/>
              </a:solidFill>
            </a:endParaRPr>
          </a:p>
        </p:txBody>
      </p:sp>
      <p:sp>
        <p:nvSpPr>
          <p:cNvPr id="3" name="Content Placeholder 2"/>
          <p:cNvSpPr>
            <a:spLocks noGrp="1"/>
          </p:cNvSpPr>
          <p:nvPr>
            <p:ph idx="1"/>
          </p:nvPr>
        </p:nvSpPr>
        <p:spPr/>
        <p:txBody>
          <a:bodyPr/>
          <a:lstStyle/>
          <a:p>
            <a:endParaRPr lang="en-US"/>
          </a:p>
        </p:txBody>
      </p:sp>
      <p:pic>
        <p:nvPicPr>
          <p:cNvPr id="39938" name="Picture 2" descr="http://t2.gstatic.com/images?q=tbn:ANd9GcS7n5gb5XgrVAUgDuqHrLFp61MPJVNbtMJh7j82LBaxYrR7-eb6u3r7v24a"/>
          <p:cNvPicPr>
            <a:picLocks noChangeAspect="1" noChangeArrowheads="1"/>
          </p:cNvPicPr>
          <p:nvPr/>
        </p:nvPicPr>
        <p:blipFill>
          <a:blip r:embed="rId2" cstate="print"/>
          <a:srcRect/>
          <a:stretch>
            <a:fillRect/>
          </a:stretch>
        </p:blipFill>
        <p:spPr bwMode="auto">
          <a:xfrm>
            <a:off x="2057400" y="1905000"/>
            <a:ext cx="4876800" cy="4154313"/>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p:spPr>
        <p:txBody>
          <a:bodyPr/>
          <a:lstStyle/>
          <a:p>
            <a:r>
              <a:rPr lang="en-US" dirty="0" smtClean="0"/>
              <a:t>God’s often improbable plans </a:t>
            </a:r>
            <a:endParaRPr lang="en-US" dirty="0"/>
          </a:p>
        </p:txBody>
      </p:sp>
      <p:sp>
        <p:nvSpPr>
          <p:cNvPr id="3" name="Content Placeholder 2"/>
          <p:cNvSpPr>
            <a:spLocks noGrp="1"/>
          </p:cNvSpPr>
          <p:nvPr>
            <p:ph idx="1"/>
          </p:nvPr>
        </p:nvSpPr>
        <p:spPr>
          <a:xfrm>
            <a:off x="0" y="990600"/>
            <a:ext cx="9144000" cy="5638800"/>
          </a:xfrm>
        </p:spPr>
        <p:txBody>
          <a:bodyPr>
            <a:normAutofit/>
          </a:bodyPr>
          <a:lstStyle/>
          <a:p>
            <a:r>
              <a:rPr lang="en-US" sz="3600" dirty="0" smtClean="0"/>
              <a:t>Jesus dying on the Cross!</a:t>
            </a:r>
            <a:endParaRPr lang="en-US" sz="3600" dirty="0"/>
          </a:p>
        </p:txBody>
      </p:sp>
      <p:pic>
        <p:nvPicPr>
          <p:cNvPr id="7170" name="Picture 2" descr="http://www.examiner.com/images/blog/EXID22125/images/nails.jpg"/>
          <p:cNvPicPr>
            <a:picLocks noChangeAspect="1" noChangeArrowheads="1"/>
          </p:cNvPicPr>
          <p:nvPr/>
        </p:nvPicPr>
        <p:blipFill>
          <a:blip r:embed="rId2" cstate="print"/>
          <a:srcRect/>
          <a:stretch>
            <a:fillRect/>
          </a:stretch>
        </p:blipFill>
        <p:spPr bwMode="auto">
          <a:xfrm>
            <a:off x="5597783" y="1600201"/>
            <a:ext cx="3546218" cy="5257800"/>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Courage Is Based on Faithful </a:t>
            </a:r>
            <a:r>
              <a:rPr lang="en-US" dirty="0" smtClean="0"/>
              <a:t>Promises</a:t>
            </a:r>
            <a:endParaRPr lang="en-US" dirty="0"/>
          </a:p>
        </p:txBody>
      </p:sp>
      <p:sp>
        <p:nvSpPr>
          <p:cNvPr id="5" name="Subtitle 4"/>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9600"/>
          </a:xfrm>
        </p:spPr>
        <p:txBody>
          <a:bodyPr>
            <a:normAutofit fontScale="90000"/>
          </a:bodyPr>
          <a:lstStyle/>
          <a:p>
            <a:r>
              <a:rPr lang="en-US" dirty="0" smtClean="0"/>
              <a:t>Courage Based on Promises</a:t>
            </a:r>
            <a:endParaRPr lang="en-US" dirty="0"/>
          </a:p>
        </p:txBody>
      </p:sp>
      <p:sp>
        <p:nvSpPr>
          <p:cNvPr id="3" name="Content Placeholder 2"/>
          <p:cNvSpPr>
            <a:spLocks noGrp="1"/>
          </p:cNvSpPr>
          <p:nvPr>
            <p:ph idx="1"/>
          </p:nvPr>
        </p:nvSpPr>
        <p:spPr>
          <a:xfrm>
            <a:off x="0" y="457200"/>
            <a:ext cx="9144000" cy="6400800"/>
          </a:xfrm>
        </p:spPr>
        <p:txBody>
          <a:bodyPr>
            <a:normAutofit/>
          </a:bodyPr>
          <a:lstStyle/>
          <a:p>
            <a:r>
              <a:rPr lang="en-US" sz="3600" dirty="0" smtClean="0"/>
              <a:t>God’s great promises were not just for Israel. </a:t>
            </a:r>
          </a:p>
          <a:p>
            <a:r>
              <a:rPr lang="en-US" sz="3600" dirty="0" smtClean="0"/>
              <a:t>God has given to use promises that are just as sure and steadfast as those He gave to Israel. </a:t>
            </a:r>
          </a:p>
          <a:p>
            <a:r>
              <a:rPr lang="en-US" sz="3600" dirty="0" smtClean="0"/>
              <a:t>2Peter 1:2-4</a:t>
            </a:r>
            <a:r>
              <a:rPr lang="en-US" sz="3600" i="1" dirty="0" smtClean="0"/>
              <a:t>…given to us exceedingly great and precious promises…</a:t>
            </a:r>
            <a:endParaRPr lang="en-US" sz="36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9600"/>
          </a:xfrm>
        </p:spPr>
        <p:txBody>
          <a:bodyPr>
            <a:normAutofit fontScale="90000"/>
          </a:bodyPr>
          <a:lstStyle/>
          <a:p>
            <a:r>
              <a:rPr lang="en-US" dirty="0" smtClean="0"/>
              <a:t>Courage Based on Promises</a:t>
            </a:r>
            <a:endParaRPr lang="en-US" dirty="0"/>
          </a:p>
        </p:txBody>
      </p:sp>
      <p:sp>
        <p:nvSpPr>
          <p:cNvPr id="3" name="Content Placeholder 2"/>
          <p:cNvSpPr>
            <a:spLocks noGrp="1"/>
          </p:cNvSpPr>
          <p:nvPr>
            <p:ph idx="1"/>
          </p:nvPr>
        </p:nvSpPr>
        <p:spPr>
          <a:xfrm>
            <a:off x="0" y="457200"/>
            <a:ext cx="9144000" cy="6400800"/>
          </a:xfrm>
        </p:spPr>
        <p:txBody>
          <a:bodyPr>
            <a:normAutofit/>
          </a:bodyPr>
          <a:lstStyle/>
          <a:p>
            <a:r>
              <a:rPr lang="en-US" sz="3600" dirty="0" smtClean="0"/>
              <a:t>Heb 6:11-20</a:t>
            </a:r>
          </a:p>
          <a:p>
            <a:r>
              <a:rPr lang="en-US" sz="3600" dirty="0" smtClean="0"/>
              <a:t>Heb 13:5 </a:t>
            </a:r>
            <a:r>
              <a:rPr lang="en-US" sz="3600" i="1" dirty="0" smtClean="0"/>
              <a:t>Let your </a:t>
            </a:r>
            <a:r>
              <a:rPr lang="en-US" sz="3600" b="1" i="1" u="sng" dirty="0" smtClean="0"/>
              <a:t>conduct be without covetousness</a:t>
            </a:r>
            <a:r>
              <a:rPr lang="en-US" sz="3600" b="1" i="1" dirty="0" smtClean="0"/>
              <a:t>; </a:t>
            </a:r>
            <a:r>
              <a:rPr lang="en-US" sz="3600" i="1" dirty="0" smtClean="0"/>
              <a:t>be content with such things as you have. </a:t>
            </a:r>
            <a:r>
              <a:rPr lang="en-US" sz="3600" b="1" i="1" u="sng" dirty="0" smtClean="0"/>
              <a:t>For He Himself has said, "I will never leave you nor forsake you</a:t>
            </a:r>
            <a:r>
              <a:rPr lang="en-US" sz="3600" b="1" i="1" dirty="0" smtClean="0"/>
              <a:t>." </a:t>
            </a:r>
            <a:r>
              <a:rPr lang="en-US" sz="3600" i="1" dirty="0" smtClean="0"/>
              <a:t>6 So we may boldly say: "The LORD is my helper; I will not fear. What can man do to me?"</a:t>
            </a:r>
            <a:endParaRPr lang="en-US" sz="3600" dirty="0" smtClean="0"/>
          </a:p>
          <a:p>
            <a:endParaRPr lang="en-US"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normAutofit fontScale="90000"/>
          </a:bodyPr>
          <a:lstStyle/>
          <a:p>
            <a:r>
              <a:rPr lang="en-US" dirty="0" smtClean="0"/>
              <a:t>Courage Based on Promises</a:t>
            </a:r>
            <a:endParaRPr lang="en-US" dirty="0"/>
          </a:p>
        </p:txBody>
      </p:sp>
      <p:sp>
        <p:nvSpPr>
          <p:cNvPr id="3" name="Content Placeholder 2"/>
          <p:cNvSpPr>
            <a:spLocks noGrp="1"/>
          </p:cNvSpPr>
          <p:nvPr>
            <p:ph idx="1"/>
          </p:nvPr>
        </p:nvSpPr>
        <p:spPr>
          <a:xfrm>
            <a:off x="0" y="533400"/>
            <a:ext cx="9144000" cy="6324600"/>
          </a:xfrm>
        </p:spPr>
        <p:txBody>
          <a:bodyPr>
            <a:normAutofit lnSpcReduction="10000"/>
          </a:bodyPr>
          <a:lstStyle/>
          <a:p>
            <a:r>
              <a:rPr lang="en-US" sz="3600" dirty="0" smtClean="0"/>
              <a:t>Paul was willing to suffer because of His assurance in God!</a:t>
            </a:r>
          </a:p>
          <a:p>
            <a:r>
              <a:rPr lang="en-US" sz="3600" dirty="0" smtClean="0"/>
              <a:t>2Tim 1:12, “</a:t>
            </a:r>
            <a:r>
              <a:rPr lang="en-US" sz="3600" i="1" dirty="0" smtClean="0"/>
              <a:t>For </a:t>
            </a:r>
            <a:r>
              <a:rPr lang="en-US" sz="3600" b="1" i="1" dirty="0" smtClean="0"/>
              <a:t>this reason I also suffer </a:t>
            </a:r>
            <a:r>
              <a:rPr lang="en-US" sz="3600" i="1" dirty="0" smtClean="0"/>
              <a:t>these things; nevertheless I am not ashamed, for I know whom I have believed and am </a:t>
            </a:r>
            <a:r>
              <a:rPr lang="en-US" sz="3600" b="1" i="1" dirty="0" smtClean="0"/>
              <a:t>persuaded that He is able to keep what I have committed to Him </a:t>
            </a:r>
            <a:r>
              <a:rPr lang="en-US" sz="3600" i="1" dirty="0" smtClean="0"/>
              <a:t>until that Day</a:t>
            </a:r>
            <a:r>
              <a:rPr lang="en-US" sz="3600" dirty="0" smtClean="0"/>
              <a:t>.”</a:t>
            </a:r>
          </a:p>
          <a:p>
            <a:r>
              <a:rPr lang="en-US" sz="3600" dirty="0" smtClean="0"/>
              <a:t>Heb 11:13 </a:t>
            </a:r>
            <a:r>
              <a:rPr lang="en-US" sz="3600" i="1" dirty="0" smtClean="0"/>
              <a:t>These all died in faith, not having received the promises, but having seen them afar off were </a:t>
            </a:r>
            <a:r>
              <a:rPr lang="en-US" sz="3600" b="1" i="1" dirty="0" smtClean="0"/>
              <a:t>assured of them</a:t>
            </a:r>
            <a:r>
              <a:rPr lang="en-US" sz="3600" i="1" dirty="0" smtClean="0"/>
              <a:t>, </a:t>
            </a:r>
            <a:r>
              <a:rPr lang="en-US" sz="3600" b="1" i="1" dirty="0" smtClean="0"/>
              <a:t>embraced them </a:t>
            </a:r>
            <a:r>
              <a:rPr lang="en-US" sz="3600" i="1" dirty="0" smtClean="0"/>
              <a:t>and confessed that they were strangers and pilgrims on the earth</a:t>
            </a:r>
            <a:r>
              <a:rPr lang="en-US" sz="3600" dirty="0" smtClean="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p:spPr>
        <p:txBody>
          <a:bodyPr/>
          <a:lstStyle/>
          <a:p>
            <a:r>
              <a:rPr lang="en-US" dirty="0" smtClean="0"/>
              <a:t>Courage Based on Promises</a:t>
            </a:r>
            <a:endParaRPr lang="en-US" dirty="0"/>
          </a:p>
        </p:txBody>
      </p:sp>
      <p:sp>
        <p:nvSpPr>
          <p:cNvPr id="3" name="Content Placeholder 2"/>
          <p:cNvSpPr>
            <a:spLocks noGrp="1"/>
          </p:cNvSpPr>
          <p:nvPr>
            <p:ph idx="1"/>
          </p:nvPr>
        </p:nvSpPr>
        <p:spPr>
          <a:xfrm>
            <a:off x="0" y="990600"/>
            <a:ext cx="9144000" cy="5867400"/>
          </a:xfrm>
        </p:spPr>
        <p:txBody>
          <a:bodyPr>
            <a:normAutofit/>
          </a:bodyPr>
          <a:lstStyle/>
          <a:p>
            <a:r>
              <a:rPr lang="en-US" sz="3600" dirty="0" smtClean="0"/>
              <a:t>Rev 2:10 "</a:t>
            </a:r>
            <a:r>
              <a:rPr lang="en-US" sz="3600" i="1" dirty="0" smtClean="0"/>
              <a:t>Do not fear any of those things which you are about to suffer. Indeed, the devil is about to throw some of you into prison, that you may be tested, and you will have tribulation ten days. Be </a:t>
            </a:r>
            <a:r>
              <a:rPr lang="en-US" sz="3600" b="1" i="1" dirty="0" smtClean="0"/>
              <a:t>faithful until death, and I will give you the crown of life.</a:t>
            </a:r>
            <a:endParaRPr lang="en-US" sz="3600" b="1"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1143000"/>
            <a:ext cx="9144000" cy="4191000"/>
          </a:xfrm>
        </p:spPr>
        <p:txBody>
          <a:bodyPr/>
          <a:lstStyle/>
          <a:p>
            <a:r>
              <a:rPr lang="en-US" sz="4000" dirty="0"/>
              <a:t>Do I still believe in God’s promises</a:t>
            </a:r>
            <a:r>
              <a:rPr lang="en-US" sz="4000" dirty="0" smtClean="0"/>
              <a:t>?</a:t>
            </a:r>
            <a:br>
              <a:rPr lang="en-US" sz="4000" dirty="0" smtClean="0"/>
            </a:br>
            <a:r>
              <a:rPr lang="en-US" sz="4000" dirty="0"/>
              <a:t/>
            </a:r>
            <a:br>
              <a:rPr lang="en-US" sz="4000" dirty="0"/>
            </a:br>
            <a:r>
              <a:rPr lang="en-US" sz="4000" dirty="0" smtClean="0"/>
              <a:t>Do </a:t>
            </a:r>
            <a:r>
              <a:rPr lang="en-US" sz="4000" dirty="0"/>
              <a:t>I know that God will keep His promises?</a:t>
            </a:r>
            <a:br>
              <a:rPr lang="en-US" sz="4000" dirty="0"/>
            </a:br>
            <a:r>
              <a:rPr lang="en-US" sz="4000" dirty="0" smtClean="0"/>
              <a:t/>
            </a:r>
            <a:br>
              <a:rPr lang="en-US" sz="4000" dirty="0" smtClean="0"/>
            </a:br>
            <a:r>
              <a:rPr lang="en-US" sz="4000" dirty="0" smtClean="0"/>
              <a:t>Am </a:t>
            </a:r>
            <a:r>
              <a:rPr lang="en-US" sz="4000" dirty="0"/>
              <a:t>I still motivated by the Promises of God</a:t>
            </a:r>
            <a:r>
              <a:rPr lang="en-US" sz="4000" dirty="0" smtClean="0"/>
              <a:t>?</a:t>
            </a:r>
            <a:endParaRPr lang="en-US" sz="4000" dirty="0"/>
          </a:p>
        </p:txBody>
      </p:sp>
      <p:sp>
        <p:nvSpPr>
          <p:cNvPr id="5" name="Subtitle 4"/>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descr="http://images.sodahead.com/profiles/0/0/2/0/5/4/2/6/7/Iwo-18263988854.jpeg"/>
          <p:cNvPicPr>
            <a:picLocks noChangeAspect="1" noChangeArrowheads="1"/>
          </p:cNvPicPr>
          <p:nvPr/>
        </p:nvPicPr>
        <p:blipFill>
          <a:blip r:embed="rId2" cstate="print"/>
          <a:srcRect/>
          <a:stretch>
            <a:fillRect/>
          </a:stretch>
        </p:blipFill>
        <p:spPr bwMode="auto">
          <a:xfrm>
            <a:off x="1752600" y="685800"/>
            <a:ext cx="5890097" cy="533400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p:spPr>
        <p:txBody>
          <a:bodyPr/>
          <a:lstStyle/>
          <a:p>
            <a:r>
              <a:rPr lang="en-US" dirty="0" smtClean="0"/>
              <a:t>The Lessons from Jericho</a:t>
            </a:r>
            <a:endParaRPr lang="en-US" dirty="0"/>
          </a:p>
        </p:txBody>
      </p:sp>
      <p:sp>
        <p:nvSpPr>
          <p:cNvPr id="3" name="Content Placeholder 2"/>
          <p:cNvSpPr>
            <a:spLocks noGrp="1"/>
          </p:cNvSpPr>
          <p:nvPr>
            <p:ph idx="1"/>
          </p:nvPr>
        </p:nvSpPr>
        <p:spPr>
          <a:xfrm>
            <a:off x="0" y="990600"/>
            <a:ext cx="9144000" cy="5867400"/>
          </a:xfrm>
        </p:spPr>
        <p:txBody>
          <a:bodyPr>
            <a:normAutofit/>
          </a:bodyPr>
          <a:lstStyle/>
          <a:p>
            <a:r>
              <a:rPr lang="en-US" sz="3600" dirty="0" smtClean="0"/>
              <a:t>Although God was giving them the Promise Land; it would not be without EFFORT on their part. </a:t>
            </a:r>
          </a:p>
          <a:p>
            <a:r>
              <a:rPr lang="en-US" sz="3600" dirty="0" smtClean="0"/>
              <a:t>It would take courageous people to complete God’s often usual plans. </a:t>
            </a:r>
          </a:p>
          <a:p>
            <a:r>
              <a:rPr lang="en-US" sz="3600" dirty="0" smtClean="0"/>
              <a:t>This kind of courage is still needed today!</a:t>
            </a:r>
            <a:endParaRPr lang="en-US"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533400"/>
            <a:ext cx="9144000" cy="2609850"/>
          </a:xfrm>
        </p:spPr>
        <p:txBody>
          <a:bodyPr/>
          <a:lstStyle/>
          <a:p>
            <a:r>
              <a:rPr lang="en-US" dirty="0"/>
              <a:t>Their Courage Was NOT Founded in their OWN </a:t>
            </a:r>
            <a:r>
              <a:rPr lang="en-US" dirty="0" smtClean="0"/>
              <a:t>Ability</a:t>
            </a:r>
            <a:endParaRPr lang="en-US" dirty="0"/>
          </a:p>
        </p:txBody>
      </p:sp>
      <p:sp>
        <p:nvSpPr>
          <p:cNvPr id="5" name="Subtitle 4"/>
          <p:cNvSpPr>
            <a:spLocks noGrp="1"/>
          </p:cNvSpPr>
          <p:nvPr>
            <p:ph type="subTitle" idx="1"/>
          </p:nvPr>
        </p:nvSpPr>
        <p:spPr/>
        <p:txBody>
          <a:bodyPr/>
          <a:lstStyle/>
          <a:p>
            <a:endParaRPr lang="en-US"/>
          </a:p>
        </p:txBody>
      </p:sp>
      <p:pic>
        <p:nvPicPr>
          <p:cNvPr id="10242" name="Picture 2" descr="http://3.bp.blogspot.com/-yKQ-n-6bp6U/TbC9zMptX8I/AAAAAAAAALE/KuQ5dj4vMmY/s1600/Jericho.PNG"/>
          <p:cNvPicPr>
            <a:picLocks noChangeAspect="1" noChangeArrowheads="1"/>
          </p:cNvPicPr>
          <p:nvPr/>
        </p:nvPicPr>
        <p:blipFill>
          <a:blip r:embed="rId2" cstate="print"/>
          <a:srcRect/>
          <a:stretch>
            <a:fillRect/>
          </a:stretch>
        </p:blipFill>
        <p:spPr bwMode="auto">
          <a:xfrm>
            <a:off x="2438400" y="3276600"/>
            <a:ext cx="4400550" cy="306705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p:spPr>
        <p:txBody>
          <a:bodyPr/>
          <a:lstStyle/>
          <a:p>
            <a:r>
              <a:rPr lang="en-US" dirty="0" smtClean="0"/>
              <a:t>Courage Based on God’s Ability</a:t>
            </a:r>
            <a:endParaRPr lang="en-US" dirty="0"/>
          </a:p>
        </p:txBody>
      </p:sp>
      <p:sp>
        <p:nvSpPr>
          <p:cNvPr id="3" name="Content Placeholder 2"/>
          <p:cNvSpPr>
            <a:spLocks noGrp="1"/>
          </p:cNvSpPr>
          <p:nvPr>
            <p:ph idx="1"/>
          </p:nvPr>
        </p:nvSpPr>
        <p:spPr>
          <a:xfrm>
            <a:off x="0" y="990600"/>
            <a:ext cx="9144000" cy="5867400"/>
          </a:xfrm>
        </p:spPr>
        <p:txBody>
          <a:bodyPr>
            <a:normAutofit/>
          </a:bodyPr>
          <a:lstStyle/>
          <a:p>
            <a:r>
              <a:rPr lang="en-US" sz="3600" dirty="0" smtClean="0"/>
              <a:t>God had been preparing Israel for this idea long before they entered the promise land!</a:t>
            </a:r>
          </a:p>
          <a:p>
            <a:r>
              <a:rPr lang="en-US" sz="3600" dirty="0" smtClean="0"/>
              <a:t>Deut 6 </a:t>
            </a:r>
          </a:p>
          <a:p>
            <a:r>
              <a:rPr lang="en-US" sz="3600" dirty="0" smtClean="0"/>
              <a:t>Israel’s success at Jericho was because of God’s ability and not their own!</a:t>
            </a:r>
          </a:p>
          <a:p>
            <a:r>
              <a:rPr lang="en-US" sz="3600" dirty="0" smtClean="0"/>
              <a:t> Numbers 13:33 </a:t>
            </a:r>
            <a:r>
              <a:rPr lang="en-US" sz="3600" i="1" dirty="0" smtClean="0"/>
              <a:t>…we were like grasshoppers in our own sight, and so we were in their sight."</a:t>
            </a:r>
          </a:p>
          <a:p>
            <a:endParaRPr lang="en-US"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p:spPr>
        <p:txBody>
          <a:bodyPr/>
          <a:lstStyle/>
          <a:p>
            <a:r>
              <a:rPr lang="en-US" dirty="0" smtClean="0"/>
              <a:t>Courage Based on God’s Ability</a:t>
            </a:r>
            <a:endParaRPr lang="en-US" dirty="0"/>
          </a:p>
        </p:txBody>
      </p:sp>
      <p:sp>
        <p:nvSpPr>
          <p:cNvPr id="3" name="Content Placeholder 2"/>
          <p:cNvSpPr>
            <a:spLocks noGrp="1"/>
          </p:cNvSpPr>
          <p:nvPr>
            <p:ph idx="1"/>
          </p:nvPr>
        </p:nvSpPr>
        <p:spPr>
          <a:xfrm>
            <a:off x="0" y="990600"/>
            <a:ext cx="9144000" cy="5867400"/>
          </a:xfrm>
        </p:spPr>
        <p:txBody>
          <a:bodyPr>
            <a:normAutofit/>
          </a:bodyPr>
          <a:lstStyle/>
          <a:p>
            <a:r>
              <a:rPr lang="en-US" sz="3600" dirty="0" smtClean="0"/>
              <a:t>A lesson needed today. </a:t>
            </a:r>
          </a:p>
          <a:p>
            <a:r>
              <a:rPr lang="en-US" sz="3600" u="sng" dirty="0" smtClean="0"/>
              <a:t>I want to rely on my ability</a:t>
            </a:r>
            <a:r>
              <a:rPr lang="en-US" sz="3600" dirty="0" smtClean="0"/>
              <a:t>!!!</a:t>
            </a:r>
          </a:p>
          <a:p>
            <a:r>
              <a:rPr lang="en-US" sz="3600" dirty="0" smtClean="0"/>
              <a:t> During times of Discouragement.</a:t>
            </a:r>
          </a:p>
          <a:p>
            <a:r>
              <a:rPr lang="en-US" sz="3600" dirty="0" smtClean="0"/>
              <a:t>Heb 10:24 </a:t>
            </a:r>
            <a:r>
              <a:rPr lang="en-US" sz="3600" i="1" dirty="0" smtClean="0"/>
              <a:t>And </a:t>
            </a:r>
            <a:r>
              <a:rPr lang="en-US" sz="3600" b="1" i="1" u="sng" dirty="0" smtClean="0"/>
              <a:t>let us consider one another</a:t>
            </a:r>
            <a:r>
              <a:rPr lang="en-US" sz="3600" b="1" i="1" dirty="0" smtClean="0"/>
              <a:t> </a:t>
            </a:r>
            <a:r>
              <a:rPr lang="en-US" sz="3600" i="1" dirty="0" smtClean="0"/>
              <a:t>in order to stir up love and good works, 25 not forsaking the assembling of ourselves together, as is the manner of some, but exhorting one another, and so much the more as you see the Day approaching.</a:t>
            </a:r>
            <a:endParaRPr lang="en-US" sz="36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p:spPr>
        <p:txBody>
          <a:bodyPr/>
          <a:lstStyle/>
          <a:p>
            <a:r>
              <a:rPr lang="en-US" dirty="0" smtClean="0"/>
              <a:t>Courage Based on God’s Ability</a:t>
            </a:r>
            <a:endParaRPr lang="en-US" dirty="0"/>
          </a:p>
        </p:txBody>
      </p:sp>
      <p:sp>
        <p:nvSpPr>
          <p:cNvPr id="3" name="Content Placeholder 2"/>
          <p:cNvSpPr>
            <a:spLocks noGrp="1"/>
          </p:cNvSpPr>
          <p:nvPr>
            <p:ph idx="1"/>
          </p:nvPr>
        </p:nvSpPr>
        <p:spPr>
          <a:xfrm>
            <a:off x="0" y="990600"/>
            <a:ext cx="9144000" cy="5867400"/>
          </a:xfrm>
        </p:spPr>
        <p:txBody>
          <a:bodyPr>
            <a:normAutofit/>
          </a:bodyPr>
          <a:lstStyle/>
          <a:p>
            <a:r>
              <a:rPr lang="en-US" sz="3600" dirty="0" smtClean="0"/>
              <a:t>During times of temptation and sin… </a:t>
            </a:r>
          </a:p>
          <a:p>
            <a:r>
              <a:rPr lang="en-US" sz="3600" dirty="0" smtClean="0"/>
              <a:t>1John 1:9 </a:t>
            </a:r>
            <a:r>
              <a:rPr lang="en-US" sz="3600" i="1" dirty="0" smtClean="0"/>
              <a:t>If we confess our sins, He is faithful and just to </a:t>
            </a:r>
            <a:r>
              <a:rPr lang="en-US" sz="3600" b="1" i="1" u="sng" dirty="0" smtClean="0"/>
              <a:t>forgive us </a:t>
            </a:r>
            <a:r>
              <a:rPr lang="en-US" sz="3600" i="1" dirty="0" smtClean="0"/>
              <a:t>our sins and to </a:t>
            </a:r>
            <a:r>
              <a:rPr lang="en-US" sz="3600" b="1" i="1" u="sng" dirty="0" smtClean="0"/>
              <a:t>cleanse us </a:t>
            </a:r>
            <a:r>
              <a:rPr lang="en-US" sz="3600" i="1" dirty="0" smtClean="0"/>
              <a:t>from all unrighteousness.</a:t>
            </a:r>
            <a:endParaRPr lang="en-US" sz="3600" dirty="0" smtClean="0"/>
          </a:p>
          <a:p>
            <a:r>
              <a:rPr lang="en-US" sz="3600" dirty="0" smtClean="0"/>
              <a:t>James 5:16 </a:t>
            </a:r>
            <a:r>
              <a:rPr lang="en-US" sz="3600" b="1" i="1" u="sng" dirty="0" smtClean="0"/>
              <a:t>Confess your trespasses to one another</a:t>
            </a:r>
            <a:r>
              <a:rPr lang="en-US" sz="3600" i="1" dirty="0" smtClean="0"/>
              <a:t>, and pray for one another, that you may be healed. The effective, fervent prayer of a righteous man avails much.</a:t>
            </a:r>
            <a:endParaRPr lang="en-US" sz="3600" dirty="0" smtClean="0"/>
          </a:p>
          <a:p>
            <a:endParaRPr lang="en-US"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p:spPr>
        <p:txBody>
          <a:bodyPr/>
          <a:lstStyle/>
          <a:p>
            <a:r>
              <a:rPr lang="en-US" dirty="0" smtClean="0"/>
              <a:t>Courage Based on God’s Ability</a:t>
            </a:r>
            <a:endParaRPr lang="en-US" dirty="0"/>
          </a:p>
        </p:txBody>
      </p:sp>
      <p:sp>
        <p:nvSpPr>
          <p:cNvPr id="3" name="Content Placeholder 2"/>
          <p:cNvSpPr>
            <a:spLocks noGrp="1"/>
          </p:cNvSpPr>
          <p:nvPr>
            <p:ph idx="1"/>
          </p:nvPr>
        </p:nvSpPr>
        <p:spPr>
          <a:xfrm>
            <a:off x="0" y="990600"/>
            <a:ext cx="9144000" cy="5867400"/>
          </a:xfrm>
        </p:spPr>
        <p:txBody>
          <a:bodyPr>
            <a:normAutofit/>
          </a:bodyPr>
          <a:lstStyle/>
          <a:p>
            <a:r>
              <a:rPr lang="en-US" sz="3600" dirty="0" smtClean="0"/>
              <a:t>I forget what God is capable of… </a:t>
            </a:r>
          </a:p>
          <a:p>
            <a:r>
              <a:rPr lang="en-US" sz="3600" dirty="0" smtClean="0"/>
              <a:t>Eph 3:20-21 </a:t>
            </a:r>
            <a:r>
              <a:rPr lang="en-US" sz="3600" i="1" dirty="0" smtClean="0"/>
              <a:t>Now to Him who is able to do exceedingly abundantly </a:t>
            </a:r>
            <a:r>
              <a:rPr lang="en-US" sz="3600" b="1" i="1" u="sng" dirty="0" smtClean="0"/>
              <a:t>above all that we ask or think, </a:t>
            </a:r>
            <a:r>
              <a:rPr lang="en-US" sz="3600" i="1" dirty="0" smtClean="0"/>
              <a:t>according to the power that works in us, to Him be glory in the church by Christ Jesus to all generations, forever and ever. Amen.</a:t>
            </a:r>
            <a:endParaRPr lang="en-US" sz="3600" dirty="0" smtClean="0"/>
          </a:p>
          <a:p>
            <a:endParaRPr lang="en-US"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Human">
  <a:themeElements>
    <a:clrScheme name="Human">
      <a:dk1>
        <a:sysClr val="windowText" lastClr="000000"/>
      </a:dk1>
      <a:lt1>
        <a:sysClr val="window" lastClr="FFFFFF"/>
      </a:lt1>
      <a:dk2>
        <a:srgbClr val="795339"/>
      </a:dk2>
      <a:lt2>
        <a:srgbClr val="F7EEDD"/>
      </a:lt2>
      <a:accent1>
        <a:srgbClr val="AD2E27"/>
      </a:accent1>
      <a:accent2>
        <a:srgbClr val="3F3D66"/>
      </a:accent2>
      <a:accent3>
        <a:srgbClr val="17517A"/>
      </a:accent3>
      <a:accent4>
        <a:srgbClr val="877E48"/>
      </a:accent4>
      <a:accent5>
        <a:srgbClr val="AF8B1E"/>
      </a:accent5>
      <a:accent6>
        <a:srgbClr val="A35E21"/>
      </a:accent6>
      <a:hlink>
        <a:srgbClr val="9B7300"/>
      </a:hlink>
      <a:folHlink>
        <a:srgbClr val="D6A73B"/>
      </a:folHlink>
    </a:clrScheme>
    <a:fontScheme name="Human">
      <a:majorFont>
        <a:latin typeface="Candara"/>
        <a:ea typeface=""/>
        <a:cs typeface=""/>
        <a:font script="Jpan" typeface="ＭＳ Ｐゴシック"/>
        <a:font script="Hang" typeface="HY견명조"/>
        <a:font script="Hans" typeface="华文新魏"/>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ndara"/>
        <a:ea typeface=""/>
        <a:cs typeface=""/>
        <a:font script="Jpan" typeface="ＭＳ Ｐゴシック"/>
        <a:font script="Hang" typeface="HY견명조"/>
        <a:font script="Hans" typeface="华文楷体"/>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Human">
      <a:fillStyleLst>
        <a:solidFill>
          <a:schemeClr val="phClr"/>
        </a:solidFill>
        <a:gradFill>
          <a:gsLst>
            <a:gs pos="0">
              <a:schemeClr val="phClr">
                <a:tint val="30000"/>
                <a:satMod val="175000"/>
              </a:schemeClr>
            </a:gs>
            <a:gs pos="50000">
              <a:schemeClr val="phClr">
                <a:tint val="55000"/>
                <a:satMod val="200000"/>
              </a:schemeClr>
            </a:gs>
            <a:gs pos="70000">
              <a:schemeClr val="phClr">
                <a:tint val="70000"/>
                <a:satMod val="175000"/>
              </a:schemeClr>
            </a:gs>
            <a:gs pos="100000">
              <a:schemeClr val="phClr">
                <a:tint val="85000"/>
                <a:satMod val="175000"/>
              </a:schemeClr>
            </a:gs>
          </a:gsLst>
          <a:lin ang="8000000" scaled="1"/>
        </a:gradFill>
        <a:gradFill>
          <a:gsLst>
            <a:gs pos="0">
              <a:schemeClr val="phClr">
                <a:shade val="100000"/>
                <a:satMod val="140000"/>
              </a:schemeClr>
            </a:gs>
            <a:gs pos="40000">
              <a:schemeClr val="phClr">
                <a:shade val="65000"/>
                <a:satMod val="140000"/>
              </a:schemeClr>
            </a:gs>
            <a:gs pos="70000">
              <a:schemeClr val="phClr">
                <a:shade val="40000"/>
                <a:satMod val="115000"/>
              </a:schemeClr>
            </a:gs>
            <a:gs pos="100000">
              <a:schemeClr val="phClr">
                <a:shade val="20000"/>
                <a:satMod val="115000"/>
              </a:schemeClr>
            </a:gs>
          </a:gsLst>
          <a:lin ang="8000000" scaled="1"/>
        </a:gradFill>
      </a:fillStyleLst>
      <a:lnStyleLst>
        <a:ln w="5000" cap="rnd" cmpd="sng" algn="ctr">
          <a:solidFill>
            <a:schemeClr val="phClr"/>
          </a:solidFill>
          <a:prstDash val="solid"/>
        </a:ln>
        <a:ln w="12700" cap="rnd" cmpd="sng" algn="ctr">
          <a:solidFill>
            <a:schemeClr val="phClr"/>
          </a:solidFill>
          <a:prstDash val="solid"/>
        </a:ln>
        <a:ln w="28100" cap="rnd" cmpd="sng" algn="ctr">
          <a:solidFill>
            <a:schemeClr val="phClr"/>
          </a:solidFill>
          <a:prstDash val="solid"/>
        </a:ln>
      </a:lnStyleLst>
      <a:effectStyleLst>
        <a:effectStyle>
          <a:effectLst>
            <a:outerShdw blurRad="39000" dist="25400" dir="9000000" rotWithShape="0">
              <a:srgbClr val="1A0000">
                <a:alpha val="35000"/>
              </a:srgbClr>
            </a:outerShdw>
          </a:effectLst>
        </a:effectStyle>
        <a:effectStyle>
          <a:effectLst>
            <a:outerShdw blurRad="39000" dist="25400" dir="9000000" rotWithShape="0">
              <a:srgbClr val="1A0000">
                <a:alpha val="40000"/>
              </a:srgbClr>
            </a:outerShdw>
          </a:effectLst>
        </a:effectStyle>
        <a:effectStyle>
          <a:effectLst>
            <a:outerShdw blurRad="39000" dist="25400" dir="9000000" rotWithShape="0">
              <a:srgbClr val="000000">
                <a:alpha val="40000"/>
              </a:srgbClr>
            </a:outerShdw>
          </a:effectLst>
          <a:scene3d>
            <a:camera prst="orthographicFront">
              <a:rot lat="0" lon="0" rev="0"/>
            </a:camera>
            <a:lightRig rig="brightRoom" dir="tr">
              <a:rot lat="0" lon="0" rev="3540000"/>
            </a:lightRig>
          </a:scene3d>
          <a:sp3d prstMaterial="matte">
            <a:bevelT w="190500" h="44450" prst="cross"/>
          </a:sp3d>
        </a:effectStyle>
      </a:effectStyleLst>
      <a:bgFillStyleLst>
        <a:solidFill>
          <a:schemeClr val="phClr"/>
        </a:solidFill>
        <a:gradFill rotWithShape="1">
          <a:gsLst>
            <a:gs pos="0">
              <a:schemeClr val="phClr">
                <a:tint val="85000"/>
                <a:satMod val="275000"/>
              </a:schemeClr>
            </a:gs>
            <a:gs pos="3000">
              <a:schemeClr val="phClr">
                <a:tint val="87000"/>
                <a:satMod val="275000"/>
              </a:schemeClr>
            </a:gs>
            <a:gs pos="10000">
              <a:schemeClr val="phClr">
                <a:tint val="90000"/>
                <a:satMod val="275000"/>
              </a:schemeClr>
            </a:gs>
            <a:gs pos="70000">
              <a:schemeClr val="phClr">
                <a:shade val="38000"/>
                <a:satMod val="275000"/>
              </a:schemeClr>
            </a:gs>
            <a:gs pos="90000">
              <a:schemeClr val="phClr">
                <a:shade val="25000"/>
                <a:satMod val="300000"/>
              </a:schemeClr>
            </a:gs>
            <a:gs pos="100000">
              <a:schemeClr val="phClr">
                <a:shade val="22000"/>
                <a:satMod val="300000"/>
              </a:schemeClr>
            </a:gs>
          </a:gsLst>
          <a:path path="circle">
            <a:fillToRect l="60000" t="-3300" b="200000"/>
          </a:path>
        </a:gradFill>
        <a:gradFill rotWithShape="1">
          <a:gsLst>
            <a:gs pos="0">
              <a:schemeClr val="phClr">
                <a:tint val="57000"/>
                <a:satMod val="400000"/>
              </a:schemeClr>
            </a:gs>
            <a:gs pos="100000">
              <a:schemeClr val="phClr">
                <a:tint val="87000"/>
                <a:shade val="40000"/>
                <a:satMod val="5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Human</Template>
  <TotalTime>376</TotalTime>
  <Words>1021</Words>
  <Application>Microsoft Office PowerPoint</Application>
  <PresentationFormat>On-screen Show (4:3)</PresentationFormat>
  <Paragraphs>68</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Human</vt:lpstr>
      <vt:lpstr>Be Strong and Very Courageous Everyday Lessons from the Battle of Jericho </vt:lpstr>
      <vt:lpstr>O'er the land of the free and the home of the brave!</vt:lpstr>
      <vt:lpstr>Slide 3</vt:lpstr>
      <vt:lpstr>The Lessons from Jericho</vt:lpstr>
      <vt:lpstr>Their Courage Was NOT Founded in their OWN Ability</vt:lpstr>
      <vt:lpstr>Courage Based on God’s Ability</vt:lpstr>
      <vt:lpstr>Courage Based on God’s Ability</vt:lpstr>
      <vt:lpstr>Courage Based on God’s Ability</vt:lpstr>
      <vt:lpstr>Courage Based on God’s Ability</vt:lpstr>
      <vt:lpstr>Courage Is Found In Acting Even When The Way Is Improbable/Lacks Human Wisdom</vt:lpstr>
      <vt:lpstr>Acting When the Way is Improbable</vt:lpstr>
      <vt:lpstr>Acting When the Way is Improbable</vt:lpstr>
      <vt:lpstr>Acting When the Way is Improbable</vt:lpstr>
      <vt:lpstr>Acting When the Way is Improbable</vt:lpstr>
      <vt:lpstr>Acting When the Way is Improbable</vt:lpstr>
      <vt:lpstr>Acting When the Way is Improbable</vt:lpstr>
      <vt:lpstr>Acting When the Way is Improbable</vt:lpstr>
      <vt:lpstr>Acting When the Way is Improbable</vt:lpstr>
      <vt:lpstr>God’s often improbable plans </vt:lpstr>
      <vt:lpstr>God’s often improbable plans </vt:lpstr>
      <vt:lpstr>Courage Is Based on Faithful Promises</vt:lpstr>
      <vt:lpstr>Courage Based on Promises</vt:lpstr>
      <vt:lpstr>Courage Based on Promises</vt:lpstr>
      <vt:lpstr>Courage Based on Promises</vt:lpstr>
      <vt:lpstr>Courage Based on Promises</vt:lpstr>
      <vt:lpstr>Do I still believe in God’s promises?  Do I know that God will keep His promises?  Am I still motivated by the Promises of God?</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 Strong and Very Courageous  Everyday Lessons from the Battle of Jericho </dc:title>
  <dc:creator> </dc:creator>
  <cp:lastModifiedBy> </cp:lastModifiedBy>
  <cp:revision>45</cp:revision>
  <dcterms:created xsi:type="dcterms:W3CDTF">2013-01-31T17:14:58Z</dcterms:created>
  <dcterms:modified xsi:type="dcterms:W3CDTF">2013-02-01T19:29:54Z</dcterms:modified>
</cp:coreProperties>
</file>