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65" r:id="rId2"/>
    <p:sldId id="268" r:id="rId3"/>
    <p:sldId id="256" r:id="rId4"/>
    <p:sldId id="260" r:id="rId5"/>
    <p:sldId id="271" r:id="rId6"/>
    <p:sldId id="273" r:id="rId7"/>
    <p:sldId id="269" r:id="rId8"/>
    <p:sldId id="261" r:id="rId9"/>
    <p:sldId id="262" r:id="rId10"/>
    <p:sldId id="263" r:id="rId11"/>
    <p:sldId id="257" r:id="rId12"/>
    <p:sldId id="258" r:id="rId13"/>
    <p:sldId id="259" r:id="rId14"/>
    <p:sldId id="264" r:id="rId15"/>
    <p:sldId id="274" r:id="rId1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showGuides="1">
      <p:cViewPr varScale="1">
        <p:scale>
          <a:sx n="49" d="100"/>
          <a:sy n="49" d="100"/>
        </p:scale>
        <p:origin x="-96" y="-5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C217D7C-CA72-49CF-898C-0854BEC7A2B0}" type="doc">
      <dgm:prSet loTypeId="urn:microsoft.com/office/officeart/2005/8/layout/matrix1" loCatId="matrix" qsTypeId="urn:microsoft.com/office/officeart/2005/8/quickstyle/simple2" qsCatId="simple" csTypeId="urn:microsoft.com/office/officeart/2005/8/colors/accent0_3" csCatId="mainScheme" phldr="1"/>
      <dgm:spPr/>
      <dgm:t>
        <a:bodyPr/>
        <a:lstStyle/>
        <a:p>
          <a:endParaRPr lang="en-US"/>
        </a:p>
      </dgm:t>
    </dgm:pt>
    <dgm:pt modelId="{B8F980C1-DE01-40B5-A589-9E705E04E028}">
      <dgm:prSet phldrT="[Text]" custT="1"/>
      <dgm:spPr/>
      <dgm:t>
        <a:bodyPr/>
        <a:lstStyle/>
        <a:p>
          <a:r>
            <a:rPr lang="en-US" sz="4000" b="1" dirty="0" smtClean="0">
              <a:effectLst>
                <a:outerShdw blurRad="38100" dist="38100" dir="2700000" algn="tl">
                  <a:srgbClr val="000000">
                    <a:alpha val="43137"/>
                  </a:srgbClr>
                </a:outerShdw>
              </a:effectLst>
            </a:rPr>
            <a:t>How words lose power</a:t>
          </a:r>
          <a:endParaRPr lang="en-US" sz="4000" b="1" dirty="0">
            <a:effectLst>
              <a:outerShdw blurRad="38100" dist="38100" dir="2700000" algn="tl">
                <a:srgbClr val="000000">
                  <a:alpha val="43137"/>
                </a:srgbClr>
              </a:outerShdw>
            </a:effectLst>
          </a:endParaRPr>
        </a:p>
      </dgm:t>
    </dgm:pt>
    <dgm:pt modelId="{EDFFF02A-2606-43EF-AC69-9148CD3A6AF5}" type="parTrans" cxnId="{A174E5C4-2E74-49D4-A0F6-815546209798}">
      <dgm:prSet/>
      <dgm:spPr/>
      <dgm:t>
        <a:bodyPr/>
        <a:lstStyle/>
        <a:p>
          <a:endParaRPr lang="en-US">
            <a:effectLst>
              <a:outerShdw blurRad="38100" dist="38100" dir="2700000" algn="tl">
                <a:srgbClr val="000000">
                  <a:alpha val="43137"/>
                </a:srgbClr>
              </a:outerShdw>
            </a:effectLst>
          </a:endParaRPr>
        </a:p>
      </dgm:t>
    </dgm:pt>
    <dgm:pt modelId="{DCA10D81-F220-4532-80F5-BBF03F168098}" type="sibTrans" cxnId="{A174E5C4-2E74-49D4-A0F6-815546209798}">
      <dgm:prSet/>
      <dgm:spPr/>
      <dgm:t>
        <a:bodyPr/>
        <a:lstStyle/>
        <a:p>
          <a:endParaRPr lang="en-US">
            <a:effectLst>
              <a:outerShdw blurRad="38100" dist="38100" dir="2700000" algn="tl">
                <a:srgbClr val="000000">
                  <a:alpha val="43137"/>
                </a:srgbClr>
              </a:outerShdw>
            </a:effectLst>
          </a:endParaRPr>
        </a:p>
      </dgm:t>
    </dgm:pt>
    <dgm:pt modelId="{EF889506-D71A-44A9-95FF-6FFD34F09688}">
      <dgm:prSet phldrT="[Text]" custT="1"/>
      <dgm:spPr/>
      <dgm:t>
        <a:bodyPr/>
        <a:lstStyle/>
        <a:p>
          <a:pPr>
            <a:spcAft>
              <a:spcPts val="0"/>
            </a:spcAft>
          </a:pPr>
          <a:r>
            <a:rPr lang="en-US" sz="4000" dirty="0" smtClean="0">
              <a:effectLst>
                <a:outerShdw blurRad="38100" dist="38100" dir="2700000" algn="tl">
                  <a:srgbClr val="000000">
                    <a:alpha val="43137"/>
                  </a:srgbClr>
                </a:outerShdw>
              </a:effectLst>
            </a:rPr>
            <a:t>Overuse:</a:t>
          </a:r>
        </a:p>
        <a:p>
          <a:pPr>
            <a:spcAft>
              <a:spcPts val="0"/>
            </a:spcAft>
          </a:pPr>
          <a:endParaRPr lang="en-US" sz="4400" dirty="0" smtClean="0">
            <a:effectLst>
              <a:outerShdw blurRad="38100" dist="38100" dir="2700000" algn="tl">
                <a:srgbClr val="000000">
                  <a:alpha val="43137"/>
                </a:srgbClr>
              </a:outerShdw>
            </a:effectLst>
          </a:endParaRPr>
        </a:p>
      </dgm:t>
    </dgm:pt>
    <dgm:pt modelId="{54C23942-0ED5-467C-91AD-79D17BECD8A1}" type="parTrans" cxnId="{2B82725A-EF7E-4406-BC1E-21A06CE7B2BD}">
      <dgm:prSet/>
      <dgm:spPr/>
      <dgm:t>
        <a:bodyPr/>
        <a:lstStyle/>
        <a:p>
          <a:endParaRPr lang="en-US">
            <a:effectLst>
              <a:outerShdw blurRad="38100" dist="38100" dir="2700000" algn="tl">
                <a:srgbClr val="000000">
                  <a:alpha val="43137"/>
                </a:srgbClr>
              </a:outerShdw>
            </a:effectLst>
          </a:endParaRPr>
        </a:p>
      </dgm:t>
    </dgm:pt>
    <dgm:pt modelId="{CD70EEE7-5EB7-45CA-A58E-3D7411930307}" type="sibTrans" cxnId="{2B82725A-EF7E-4406-BC1E-21A06CE7B2BD}">
      <dgm:prSet/>
      <dgm:spPr/>
      <dgm:t>
        <a:bodyPr/>
        <a:lstStyle/>
        <a:p>
          <a:endParaRPr lang="en-US">
            <a:effectLst>
              <a:outerShdw blurRad="38100" dist="38100" dir="2700000" algn="tl">
                <a:srgbClr val="000000">
                  <a:alpha val="43137"/>
                </a:srgbClr>
              </a:outerShdw>
            </a:effectLst>
          </a:endParaRPr>
        </a:p>
      </dgm:t>
    </dgm:pt>
    <dgm:pt modelId="{92B0EDFE-AB67-4E6C-AA6E-699778DE71E8}">
      <dgm:prSet phldrT="[Text]" custT="1"/>
      <dgm:spPr/>
      <dgm:t>
        <a:bodyPr/>
        <a:lstStyle/>
        <a:p>
          <a:pPr>
            <a:spcAft>
              <a:spcPts val="0"/>
            </a:spcAft>
          </a:pPr>
          <a:r>
            <a:rPr lang="en-US" sz="4000" dirty="0" smtClean="0">
              <a:effectLst>
                <a:outerShdw blurRad="38100" dist="38100" dir="2700000" algn="tl">
                  <a:srgbClr val="000000">
                    <a:alpha val="43137"/>
                  </a:srgbClr>
                </a:outerShdw>
              </a:effectLst>
            </a:rPr>
            <a:t>Use as filler:</a:t>
          </a:r>
        </a:p>
        <a:p>
          <a:pPr>
            <a:spcAft>
              <a:spcPct val="35000"/>
            </a:spcAft>
          </a:pPr>
          <a:endParaRPr lang="en-US" sz="4400" i="1" dirty="0">
            <a:effectLst>
              <a:outerShdw blurRad="38100" dist="38100" dir="2700000" algn="tl">
                <a:srgbClr val="000000">
                  <a:alpha val="43137"/>
                </a:srgbClr>
              </a:outerShdw>
            </a:effectLst>
          </a:endParaRPr>
        </a:p>
      </dgm:t>
    </dgm:pt>
    <dgm:pt modelId="{30A7AF53-EDE3-40D1-A040-BD72B651B65E}" type="parTrans" cxnId="{257FBD38-4EB8-4D09-B2B2-3CB4D3CB8B7F}">
      <dgm:prSet/>
      <dgm:spPr/>
      <dgm:t>
        <a:bodyPr/>
        <a:lstStyle/>
        <a:p>
          <a:endParaRPr lang="en-US">
            <a:effectLst>
              <a:outerShdw blurRad="38100" dist="38100" dir="2700000" algn="tl">
                <a:srgbClr val="000000">
                  <a:alpha val="43137"/>
                </a:srgbClr>
              </a:outerShdw>
            </a:effectLst>
          </a:endParaRPr>
        </a:p>
      </dgm:t>
    </dgm:pt>
    <dgm:pt modelId="{919E780A-6C05-4671-9F30-5E45B62DE4D7}" type="sibTrans" cxnId="{257FBD38-4EB8-4D09-B2B2-3CB4D3CB8B7F}">
      <dgm:prSet/>
      <dgm:spPr/>
      <dgm:t>
        <a:bodyPr/>
        <a:lstStyle/>
        <a:p>
          <a:endParaRPr lang="en-US">
            <a:effectLst>
              <a:outerShdw blurRad="38100" dist="38100" dir="2700000" algn="tl">
                <a:srgbClr val="000000">
                  <a:alpha val="43137"/>
                </a:srgbClr>
              </a:outerShdw>
            </a:effectLst>
          </a:endParaRPr>
        </a:p>
      </dgm:t>
    </dgm:pt>
    <dgm:pt modelId="{1D17C0DA-0947-4A59-B247-6C6F80E94E3E}">
      <dgm:prSet phldrT="[Text]" custT="1"/>
      <dgm:spPr/>
      <dgm:t>
        <a:bodyPr/>
        <a:lstStyle/>
        <a:p>
          <a:pPr>
            <a:spcAft>
              <a:spcPts val="0"/>
            </a:spcAft>
          </a:pPr>
          <a:r>
            <a:rPr lang="en-US" sz="4000" dirty="0" smtClean="0">
              <a:effectLst>
                <a:outerShdw blurRad="38100" dist="38100" dir="2700000" algn="tl">
                  <a:srgbClr val="000000">
                    <a:alpha val="43137"/>
                  </a:srgbClr>
                </a:outerShdw>
              </a:effectLst>
            </a:rPr>
            <a:t>Dilution:</a:t>
          </a:r>
        </a:p>
        <a:p>
          <a:pPr>
            <a:spcAft>
              <a:spcPct val="35000"/>
            </a:spcAft>
          </a:pPr>
          <a:endParaRPr lang="en-US" sz="4400" i="1" dirty="0">
            <a:effectLst>
              <a:outerShdw blurRad="38100" dist="38100" dir="2700000" algn="tl">
                <a:srgbClr val="000000">
                  <a:alpha val="43137"/>
                </a:srgbClr>
              </a:outerShdw>
            </a:effectLst>
          </a:endParaRPr>
        </a:p>
      </dgm:t>
    </dgm:pt>
    <dgm:pt modelId="{FA99EF11-2E20-4AD8-82AA-BDCA20F96B87}" type="parTrans" cxnId="{06F30438-ECA4-496B-BA76-0E2990DAD200}">
      <dgm:prSet/>
      <dgm:spPr/>
      <dgm:t>
        <a:bodyPr/>
        <a:lstStyle/>
        <a:p>
          <a:endParaRPr lang="en-US">
            <a:effectLst>
              <a:outerShdw blurRad="38100" dist="38100" dir="2700000" algn="tl">
                <a:srgbClr val="000000">
                  <a:alpha val="43137"/>
                </a:srgbClr>
              </a:outerShdw>
            </a:effectLst>
          </a:endParaRPr>
        </a:p>
      </dgm:t>
    </dgm:pt>
    <dgm:pt modelId="{981E3740-FF12-4D8E-9555-4B5EE9AEEF38}" type="sibTrans" cxnId="{06F30438-ECA4-496B-BA76-0E2990DAD200}">
      <dgm:prSet/>
      <dgm:spPr/>
      <dgm:t>
        <a:bodyPr/>
        <a:lstStyle/>
        <a:p>
          <a:endParaRPr lang="en-US">
            <a:effectLst>
              <a:outerShdw blurRad="38100" dist="38100" dir="2700000" algn="tl">
                <a:srgbClr val="000000">
                  <a:alpha val="43137"/>
                </a:srgbClr>
              </a:outerShdw>
            </a:effectLst>
          </a:endParaRPr>
        </a:p>
      </dgm:t>
    </dgm:pt>
    <dgm:pt modelId="{F050F19B-47D5-4F5A-BDD4-BA8095E8355D}">
      <dgm:prSet phldrT="[Text]" custT="1"/>
      <dgm:spPr/>
      <dgm:t>
        <a:bodyPr/>
        <a:lstStyle/>
        <a:p>
          <a:pPr>
            <a:spcAft>
              <a:spcPts val="0"/>
            </a:spcAft>
          </a:pPr>
          <a:r>
            <a:rPr lang="en-US" sz="4000" dirty="0" smtClean="0">
              <a:effectLst>
                <a:outerShdw blurRad="38100" dist="38100" dir="2700000" algn="tl">
                  <a:srgbClr val="000000">
                    <a:alpha val="43137"/>
                  </a:srgbClr>
                </a:outerShdw>
              </a:effectLst>
            </a:rPr>
            <a:t>Alteration:</a:t>
          </a:r>
        </a:p>
        <a:p>
          <a:pPr>
            <a:spcAft>
              <a:spcPct val="35000"/>
            </a:spcAft>
          </a:pPr>
          <a:endParaRPr lang="en-US" sz="4400" i="1" dirty="0">
            <a:effectLst>
              <a:outerShdw blurRad="38100" dist="38100" dir="2700000" algn="tl">
                <a:srgbClr val="000000">
                  <a:alpha val="43137"/>
                </a:srgbClr>
              </a:outerShdw>
            </a:effectLst>
          </a:endParaRPr>
        </a:p>
      </dgm:t>
    </dgm:pt>
    <dgm:pt modelId="{7B937B89-225A-482F-97DE-D48E1B513814}" type="parTrans" cxnId="{427909FA-DE0E-45F3-A964-6740A6D234AF}">
      <dgm:prSet/>
      <dgm:spPr/>
      <dgm:t>
        <a:bodyPr/>
        <a:lstStyle/>
        <a:p>
          <a:endParaRPr lang="en-US">
            <a:effectLst>
              <a:outerShdw blurRad="38100" dist="38100" dir="2700000" algn="tl">
                <a:srgbClr val="000000">
                  <a:alpha val="43137"/>
                </a:srgbClr>
              </a:outerShdw>
            </a:effectLst>
          </a:endParaRPr>
        </a:p>
      </dgm:t>
    </dgm:pt>
    <dgm:pt modelId="{0A891A55-79F2-4D55-9EE7-911198513BC6}" type="sibTrans" cxnId="{427909FA-DE0E-45F3-A964-6740A6D234AF}">
      <dgm:prSet/>
      <dgm:spPr/>
      <dgm:t>
        <a:bodyPr/>
        <a:lstStyle/>
        <a:p>
          <a:endParaRPr lang="en-US">
            <a:effectLst>
              <a:outerShdw blurRad="38100" dist="38100" dir="2700000" algn="tl">
                <a:srgbClr val="000000">
                  <a:alpha val="43137"/>
                </a:srgbClr>
              </a:outerShdw>
            </a:effectLst>
          </a:endParaRPr>
        </a:p>
      </dgm:t>
    </dgm:pt>
    <dgm:pt modelId="{0A1C044B-7327-4974-AE81-9D681959056B}" type="pres">
      <dgm:prSet presAssocID="{5C217D7C-CA72-49CF-898C-0854BEC7A2B0}" presName="diagram" presStyleCnt="0">
        <dgm:presLayoutVars>
          <dgm:chMax val="1"/>
          <dgm:dir/>
          <dgm:animLvl val="ctr"/>
          <dgm:resizeHandles val="exact"/>
        </dgm:presLayoutVars>
      </dgm:prSet>
      <dgm:spPr/>
    </dgm:pt>
    <dgm:pt modelId="{E6AB6540-7318-47D4-BB46-155FBE14FDF6}" type="pres">
      <dgm:prSet presAssocID="{5C217D7C-CA72-49CF-898C-0854BEC7A2B0}" presName="matrix" presStyleCnt="0"/>
      <dgm:spPr/>
    </dgm:pt>
    <dgm:pt modelId="{E598501D-AE31-46FD-B062-AB50549DBF25}" type="pres">
      <dgm:prSet presAssocID="{5C217D7C-CA72-49CF-898C-0854BEC7A2B0}" presName="tile1" presStyleLbl="node1" presStyleIdx="0" presStyleCnt="4"/>
      <dgm:spPr/>
      <dgm:t>
        <a:bodyPr/>
        <a:lstStyle/>
        <a:p>
          <a:endParaRPr lang="en-US"/>
        </a:p>
      </dgm:t>
    </dgm:pt>
    <dgm:pt modelId="{F5F169DD-361A-428C-8FE5-CF8A7E261395}" type="pres">
      <dgm:prSet presAssocID="{5C217D7C-CA72-49CF-898C-0854BEC7A2B0}" presName="tile1text" presStyleLbl="node1" presStyleIdx="0" presStyleCnt="4">
        <dgm:presLayoutVars>
          <dgm:chMax val="0"/>
          <dgm:chPref val="0"/>
          <dgm:bulletEnabled val="1"/>
        </dgm:presLayoutVars>
      </dgm:prSet>
      <dgm:spPr/>
      <dgm:t>
        <a:bodyPr/>
        <a:lstStyle/>
        <a:p>
          <a:endParaRPr lang="en-US"/>
        </a:p>
      </dgm:t>
    </dgm:pt>
    <dgm:pt modelId="{5B1426F3-9A95-465B-B21A-6451E02FE462}" type="pres">
      <dgm:prSet presAssocID="{5C217D7C-CA72-49CF-898C-0854BEC7A2B0}" presName="tile2" presStyleLbl="node1" presStyleIdx="1" presStyleCnt="4"/>
      <dgm:spPr/>
      <dgm:t>
        <a:bodyPr/>
        <a:lstStyle/>
        <a:p>
          <a:endParaRPr lang="en-US"/>
        </a:p>
      </dgm:t>
    </dgm:pt>
    <dgm:pt modelId="{E9CC37F5-1C7E-4D93-AEAC-9B97CF356550}" type="pres">
      <dgm:prSet presAssocID="{5C217D7C-CA72-49CF-898C-0854BEC7A2B0}" presName="tile2text" presStyleLbl="node1" presStyleIdx="1" presStyleCnt="4">
        <dgm:presLayoutVars>
          <dgm:chMax val="0"/>
          <dgm:chPref val="0"/>
          <dgm:bulletEnabled val="1"/>
        </dgm:presLayoutVars>
      </dgm:prSet>
      <dgm:spPr/>
      <dgm:t>
        <a:bodyPr/>
        <a:lstStyle/>
        <a:p>
          <a:endParaRPr lang="en-US"/>
        </a:p>
      </dgm:t>
    </dgm:pt>
    <dgm:pt modelId="{D8D06E9C-575D-432E-ABD0-6F7E1F4AD1E0}" type="pres">
      <dgm:prSet presAssocID="{5C217D7C-CA72-49CF-898C-0854BEC7A2B0}" presName="tile3" presStyleLbl="node1" presStyleIdx="2" presStyleCnt="4"/>
      <dgm:spPr/>
      <dgm:t>
        <a:bodyPr/>
        <a:lstStyle/>
        <a:p>
          <a:endParaRPr lang="en-US"/>
        </a:p>
      </dgm:t>
    </dgm:pt>
    <dgm:pt modelId="{3F4CA319-42CB-4A53-B659-8EF3D02E979D}" type="pres">
      <dgm:prSet presAssocID="{5C217D7C-CA72-49CF-898C-0854BEC7A2B0}" presName="tile3text" presStyleLbl="node1" presStyleIdx="2" presStyleCnt="4">
        <dgm:presLayoutVars>
          <dgm:chMax val="0"/>
          <dgm:chPref val="0"/>
          <dgm:bulletEnabled val="1"/>
        </dgm:presLayoutVars>
      </dgm:prSet>
      <dgm:spPr/>
      <dgm:t>
        <a:bodyPr/>
        <a:lstStyle/>
        <a:p>
          <a:endParaRPr lang="en-US"/>
        </a:p>
      </dgm:t>
    </dgm:pt>
    <dgm:pt modelId="{D901AFF7-3978-41DB-950E-9CEB9DD6900A}" type="pres">
      <dgm:prSet presAssocID="{5C217D7C-CA72-49CF-898C-0854BEC7A2B0}" presName="tile4" presStyleLbl="node1" presStyleIdx="3" presStyleCnt="4"/>
      <dgm:spPr/>
      <dgm:t>
        <a:bodyPr/>
        <a:lstStyle/>
        <a:p>
          <a:endParaRPr lang="en-US"/>
        </a:p>
      </dgm:t>
    </dgm:pt>
    <dgm:pt modelId="{AC419E24-C88F-4CDE-A4CB-DD8D10FFC6C7}" type="pres">
      <dgm:prSet presAssocID="{5C217D7C-CA72-49CF-898C-0854BEC7A2B0}" presName="tile4text" presStyleLbl="node1" presStyleIdx="3" presStyleCnt="4">
        <dgm:presLayoutVars>
          <dgm:chMax val="0"/>
          <dgm:chPref val="0"/>
          <dgm:bulletEnabled val="1"/>
        </dgm:presLayoutVars>
      </dgm:prSet>
      <dgm:spPr/>
      <dgm:t>
        <a:bodyPr/>
        <a:lstStyle/>
        <a:p>
          <a:endParaRPr lang="en-US"/>
        </a:p>
      </dgm:t>
    </dgm:pt>
    <dgm:pt modelId="{32765CE1-C3C5-453F-B5CC-DAFA0BBF523A}" type="pres">
      <dgm:prSet presAssocID="{5C217D7C-CA72-49CF-898C-0854BEC7A2B0}" presName="centerTile" presStyleLbl="fgShp" presStyleIdx="0" presStyleCnt="1" custScaleX="143923" custScaleY="110632">
        <dgm:presLayoutVars>
          <dgm:chMax val="0"/>
          <dgm:chPref val="0"/>
        </dgm:presLayoutVars>
      </dgm:prSet>
      <dgm:spPr/>
    </dgm:pt>
  </dgm:ptLst>
  <dgm:cxnLst>
    <dgm:cxn modelId="{D107F8A7-290E-4F1C-BB35-10A624D41115}" type="presOf" srcId="{92B0EDFE-AB67-4E6C-AA6E-699778DE71E8}" destId="{5B1426F3-9A95-465B-B21A-6451E02FE462}" srcOrd="0" destOrd="0" presId="urn:microsoft.com/office/officeart/2005/8/layout/matrix1"/>
    <dgm:cxn modelId="{90D5899A-C543-414B-8FCB-C697BE9DC016}" type="presOf" srcId="{EF889506-D71A-44A9-95FF-6FFD34F09688}" destId="{F5F169DD-361A-428C-8FE5-CF8A7E261395}" srcOrd="1" destOrd="0" presId="urn:microsoft.com/office/officeart/2005/8/layout/matrix1"/>
    <dgm:cxn modelId="{18DBBE5D-8477-4206-8099-711A07AEF5E2}" type="presOf" srcId="{5C217D7C-CA72-49CF-898C-0854BEC7A2B0}" destId="{0A1C044B-7327-4974-AE81-9D681959056B}" srcOrd="0" destOrd="0" presId="urn:microsoft.com/office/officeart/2005/8/layout/matrix1"/>
    <dgm:cxn modelId="{DD90CC3F-075E-4056-9553-2E7B06D2D522}" type="presOf" srcId="{EF889506-D71A-44A9-95FF-6FFD34F09688}" destId="{E598501D-AE31-46FD-B062-AB50549DBF25}" srcOrd="0" destOrd="0" presId="urn:microsoft.com/office/officeart/2005/8/layout/matrix1"/>
    <dgm:cxn modelId="{5B8D7975-7AD1-458A-9CA0-2746011C9C75}" type="presOf" srcId="{1D17C0DA-0947-4A59-B247-6C6F80E94E3E}" destId="{D8D06E9C-575D-432E-ABD0-6F7E1F4AD1E0}" srcOrd="0" destOrd="0" presId="urn:microsoft.com/office/officeart/2005/8/layout/matrix1"/>
    <dgm:cxn modelId="{9B859096-1262-47E1-8591-7E0346F5DB9E}" type="presOf" srcId="{1D17C0DA-0947-4A59-B247-6C6F80E94E3E}" destId="{3F4CA319-42CB-4A53-B659-8EF3D02E979D}" srcOrd="1" destOrd="0" presId="urn:microsoft.com/office/officeart/2005/8/layout/matrix1"/>
    <dgm:cxn modelId="{427909FA-DE0E-45F3-A964-6740A6D234AF}" srcId="{B8F980C1-DE01-40B5-A589-9E705E04E028}" destId="{F050F19B-47D5-4F5A-BDD4-BA8095E8355D}" srcOrd="3" destOrd="0" parTransId="{7B937B89-225A-482F-97DE-D48E1B513814}" sibTransId="{0A891A55-79F2-4D55-9EE7-911198513BC6}"/>
    <dgm:cxn modelId="{0A169D6B-30CC-48AC-8B0F-BD4C5F8C80B4}" type="presOf" srcId="{F050F19B-47D5-4F5A-BDD4-BA8095E8355D}" destId="{D901AFF7-3978-41DB-950E-9CEB9DD6900A}" srcOrd="0" destOrd="0" presId="urn:microsoft.com/office/officeart/2005/8/layout/matrix1"/>
    <dgm:cxn modelId="{0C8F05EF-42D9-429F-AE39-0C0C32F5F82D}" type="presOf" srcId="{F050F19B-47D5-4F5A-BDD4-BA8095E8355D}" destId="{AC419E24-C88F-4CDE-A4CB-DD8D10FFC6C7}" srcOrd="1" destOrd="0" presId="urn:microsoft.com/office/officeart/2005/8/layout/matrix1"/>
    <dgm:cxn modelId="{257FBD38-4EB8-4D09-B2B2-3CB4D3CB8B7F}" srcId="{B8F980C1-DE01-40B5-A589-9E705E04E028}" destId="{92B0EDFE-AB67-4E6C-AA6E-699778DE71E8}" srcOrd="1" destOrd="0" parTransId="{30A7AF53-EDE3-40D1-A040-BD72B651B65E}" sibTransId="{919E780A-6C05-4671-9F30-5E45B62DE4D7}"/>
    <dgm:cxn modelId="{3DB9C751-3A82-46BE-8DDE-EE9008947507}" type="presOf" srcId="{92B0EDFE-AB67-4E6C-AA6E-699778DE71E8}" destId="{E9CC37F5-1C7E-4D93-AEAC-9B97CF356550}" srcOrd="1" destOrd="0" presId="urn:microsoft.com/office/officeart/2005/8/layout/matrix1"/>
    <dgm:cxn modelId="{06F30438-ECA4-496B-BA76-0E2990DAD200}" srcId="{B8F980C1-DE01-40B5-A589-9E705E04E028}" destId="{1D17C0DA-0947-4A59-B247-6C6F80E94E3E}" srcOrd="2" destOrd="0" parTransId="{FA99EF11-2E20-4AD8-82AA-BDCA20F96B87}" sibTransId="{981E3740-FF12-4D8E-9555-4B5EE9AEEF38}"/>
    <dgm:cxn modelId="{6F87E465-8F32-4862-BEE2-EB39C4CFA4C2}" type="presOf" srcId="{B8F980C1-DE01-40B5-A589-9E705E04E028}" destId="{32765CE1-C3C5-453F-B5CC-DAFA0BBF523A}" srcOrd="0" destOrd="0" presId="urn:microsoft.com/office/officeart/2005/8/layout/matrix1"/>
    <dgm:cxn modelId="{A174E5C4-2E74-49D4-A0F6-815546209798}" srcId="{5C217D7C-CA72-49CF-898C-0854BEC7A2B0}" destId="{B8F980C1-DE01-40B5-A589-9E705E04E028}" srcOrd="0" destOrd="0" parTransId="{EDFFF02A-2606-43EF-AC69-9148CD3A6AF5}" sibTransId="{DCA10D81-F220-4532-80F5-BBF03F168098}"/>
    <dgm:cxn modelId="{2B82725A-EF7E-4406-BC1E-21A06CE7B2BD}" srcId="{B8F980C1-DE01-40B5-A589-9E705E04E028}" destId="{EF889506-D71A-44A9-95FF-6FFD34F09688}" srcOrd="0" destOrd="0" parTransId="{54C23942-0ED5-467C-91AD-79D17BECD8A1}" sibTransId="{CD70EEE7-5EB7-45CA-A58E-3D7411930307}"/>
    <dgm:cxn modelId="{3F44BA97-F3E5-4076-8644-03AE13764E39}" type="presParOf" srcId="{0A1C044B-7327-4974-AE81-9D681959056B}" destId="{E6AB6540-7318-47D4-BB46-155FBE14FDF6}" srcOrd="0" destOrd="0" presId="urn:microsoft.com/office/officeart/2005/8/layout/matrix1"/>
    <dgm:cxn modelId="{487C2DE9-49A7-46E4-B208-CC98E6FE9B3A}" type="presParOf" srcId="{E6AB6540-7318-47D4-BB46-155FBE14FDF6}" destId="{E598501D-AE31-46FD-B062-AB50549DBF25}" srcOrd="0" destOrd="0" presId="urn:microsoft.com/office/officeart/2005/8/layout/matrix1"/>
    <dgm:cxn modelId="{A5A9BE57-663A-475E-B6C5-F925047FB94A}" type="presParOf" srcId="{E6AB6540-7318-47D4-BB46-155FBE14FDF6}" destId="{F5F169DD-361A-428C-8FE5-CF8A7E261395}" srcOrd="1" destOrd="0" presId="urn:microsoft.com/office/officeart/2005/8/layout/matrix1"/>
    <dgm:cxn modelId="{B78AF358-671C-4D20-8A23-ECA80038AA7E}" type="presParOf" srcId="{E6AB6540-7318-47D4-BB46-155FBE14FDF6}" destId="{5B1426F3-9A95-465B-B21A-6451E02FE462}" srcOrd="2" destOrd="0" presId="urn:microsoft.com/office/officeart/2005/8/layout/matrix1"/>
    <dgm:cxn modelId="{1FA4372D-9967-468D-BAE6-347440CB29C0}" type="presParOf" srcId="{E6AB6540-7318-47D4-BB46-155FBE14FDF6}" destId="{E9CC37F5-1C7E-4D93-AEAC-9B97CF356550}" srcOrd="3" destOrd="0" presId="urn:microsoft.com/office/officeart/2005/8/layout/matrix1"/>
    <dgm:cxn modelId="{C2C66925-FC93-462C-95B4-4D1FA4BF5679}" type="presParOf" srcId="{E6AB6540-7318-47D4-BB46-155FBE14FDF6}" destId="{D8D06E9C-575D-432E-ABD0-6F7E1F4AD1E0}" srcOrd="4" destOrd="0" presId="urn:microsoft.com/office/officeart/2005/8/layout/matrix1"/>
    <dgm:cxn modelId="{9E5E0681-94D0-4FE0-AAC1-6A5FB759F927}" type="presParOf" srcId="{E6AB6540-7318-47D4-BB46-155FBE14FDF6}" destId="{3F4CA319-42CB-4A53-B659-8EF3D02E979D}" srcOrd="5" destOrd="0" presId="urn:microsoft.com/office/officeart/2005/8/layout/matrix1"/>
    <dgm:cxn modelId="{3284D139-FE01-4220-BC0C-27B16DC46486}" type="presParOf" srcId="{E6AB6540-7318-47D4-BB46-155FBE14FDF6}" destId="{D901AFF7-3978-41DB-950E-9CEB9DD6900A}" srcOrd="6" destOrd="0" presId="urn:microsoft.com/office/officeart/2005/8/layout/matrix1"/>
    <dgm:cxn modelId="{DCD75C0A-BC86-4F9B-862B-DDBEA34FFC03}" type="presParOf" srcId="{E6AB6540-7318-47D4-BB46-155FBE14FDF6}" destId="{AC419E24-C88F-4CDE-A4CB-DD8D10FFC6C7}" srcOrd="7" destOrd="0" presId="urn:microsoft.com/office/officeart/2005/8/layout/matrix1"/>
    <dgm:cxn modelId="{697896CB-B02B-4325-BD0D-52FA638B4E36}" type="presParOf" srcId="{0A1C044B-7327-4974-AE81-9D681959056B}" destId="{32765CE1-C3C5-453F-B5CC-DAFA0BBF523A}" srcOrd="1" destOrd="0" presId="urn:microsoft.com/office/officeart/2005/8/layout/matrix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098AFD7-99AD-41B5-A8C9-2072CAAC2FD4}" type="doc">
      <dgm:prSet loTypeId="urn:microsoft.com/office/officeart/2005/8/layout/radial4" loCatId="relationship" qsTypeId="urn:microsoft.com/office/officeart/2005/8/quickstyle/simple2" qsCatId="simple" csTypeId="urn:microsoft.com/office/officeart/2005/8/colors/accent0_3" csCatId="mainScheme" phldr="1"/>
      <dgm:spPr/>
      <dgm:t>
        <a:bodyPr/>
        <a:lstStyle/>
        <a:p>
          <a:endParaRPr lang="en-US"/>
        </a:p>
      </dgm:t>
    </dgm:pt>
    <dgm:pt modelId="{5F0562BD-5E29-4913-A3C5-017582F47B0F}">
      <dgm:prSet phldrT="[Text]"/>
      <dgm:spPr/>
      <dgm:t>
        <a:bodyPr/>
        <a:lstStyle/>
        <a:p>
          <a:r>
            <a:rPr lang="en-US" b="1" smtClean="0">
              <a:effectLst>
                <a:outerShdw blurRad="38100" dist="38100" dir="2700000" algn="tl">
                  <a:srgbClr val="000000">
                    <a:alpha val="43137"/>
                  </a:srgbClr>
                </a:outerShdw>
              </a:effectLst>
            </a:rPr>
            <a:t>“God”</a:t>
          </a:r>
          <a:endParaRPr lang="en-US" b="1" dirty="0">
            <a:effectLst>
              <a:outerShdw blurRad="38100" dist="38100" dir="2700000" algn="tl">
                <a:srgbClr val="000000">
                  <a:alpha val="43137"/>
                </a:srgbClr>
              </a:outerShdw>
            </a:effectLst>
          </a:endParaRPr>
        </a:p>
      </dgm:t>
    </dgm:pt>
    <dgm:pt modelId="{DC1B7E1E-DF76-4E2D-BAAA-ECFFF8B53A5C}" type="parTrans" cxnId="{85BDFDCC-ACFE-4DB3-9EE5-FC3B7EB25505}">
      <dgm:prSet/>
      <dgm:spPr/>
      <dgm:t>
        <a:bodyPr/>
        <a:lstStyle/>
        <a:p>
          <a:endParaRPr lang="en-US">
            <a:effectLst>
              <a:outerShdw blurRad="38100" dist="38100" dir="2700000" algn="tl">
                <a:srgbClr val="000000">
                  <a:alpha val="43137"/>
                </a:srgbClr>
              </a:outerShdw>
            </a:effectLst>
          </a:endParaRPr>
        </a:p>
      </dgm:t>
    </dgm:pt>
    <dgm:pt modelId="{AB958879-2FE6-4F7B-84F3-06CCDE1D1A95}" type="sibTrans" cxnId="{85BDFDCC-ACFE-4DB3-9EE5-FC3B7EB25505}">
      <dgm:prSet/>
      <dgm:spPr/>
      <dgm:t>
        <a:bodyPr/>
        <a:lstStyle/>
        <a:p>
          <a:endParaRPr lang="en-US">
            <a:effectLst>
              <a:outerShdw blurRad="38100" dist="38100" dir="2700000" algn="tl">
                <a:srgbClr val="000000">
                  <a:alpha val="43137"/>
                </a:srgbClr>
              </a:outerShdw>
            </a:effectLst>
          </a:endParaRPr>
        </a:p>
      </dgm:t>
    </dgm:pt>
    <dgm:pt modelId="{59C7E291-D3B9-442E-A9F9-037C8B3CF112}">
      <dgm:prSet phldrT="[Text]"/>
      <dgm:spPr/>
      <dgm:t>
        <a:bodyPr/>
        <a:lstStyle/>
        <a:p>
          <a:r>
            <a:rPr lang="en-US" dirty="0" smtClean="0">
              <a:effectLst>
                <a:outerShdw blurRad="38100" dist="38100" dir="2700000" algn="tl">
                  <a:srgbClr val="000000">
                    <a:alpha val="43137"/>
                  </a:srgbClr>
                </a:outerShdw>
              </a:effectLst>
            </a:rPr>
            <a:t>Overuse</a:t>
          </a:r>
          <a:endParaRPr lang="en-US" dirty="0">
            <a:effectLst>
              <a:outerShdw blurRad="38100" dist="38100" dir="2700000" algn="tl">
                <a:srgbClr val="000000">
                  <a:alpha val="43137"/>
                </a:srgbClr>
              </a:outerShdw>
            </a:effectLst>
          </a:endParaRPr>
        </a:p>
      </dgm:t>
    </dgm:pt>
    <dgm:pt modelId="{BCEABE3A-CA2B-47E1-AF9A-55E69EA97733}" type="parTrans" cxnId="{01DBC22C-F9E4-4643-8EC5-37BC4ECA5C4B}">
      <dgm:prSet/>
      <dgm:spPr/>
      <dgm:t>
        <a:bodyPr/>
        <a:lstStyle/>
        <a:p>
          <a:endParaRPr lang="en-US">
            <a:effectLst>
              <a:outerShdw blurRad="38100" dist="38100" dir="2700000" algn="tl">
                <a:srgbClr val="000000">
                  <a:alpha val="43137"/>
                </a:srgbClr>
              </a:outerShdw>
            </a:effectLst>
          </a:endParaRPr>
        </a:p>
      </dgm:t>
    </dgm:pt>
    <dgm:pt modelId="{0D5151A3-8565-4E6B-ABB4-39D9AA595589}" type="sibTrans" cxnId="{01DBC22C-F9E4-4643-8EC5-37BC4ECA5C4B}">
      <dgm:prSet/>
      <dgm:spPr/>
      <dgm:t>
        <a:bodyPr/>
        <a:lstStyle/>
        <a:p>
          <a:endParaRPr lang="en-US">
            <a:effectLst>
              <a:outerShdw blurRad="38100" dist="38100" dir="2700000" algn="tl">
                <a:srgbClr val="000000">
                  <a:alpha val="43137"/>
                </a:srgbClr>
              </a:outerShdw>
            </a:effectLst>
          </a:endParaRPr>
        </a:p>
      </dgm:t>
    </dgm:pt>
    <dgm:pt modelId="{FFF7DAAB-AD17-4200-8A56-BD9A405352D8}">
      <dgm:prSet phldrT="[Text]"/>
      <dgm:spPr/>
      <dgm:t>
        <a:bodyPr/>
        <a:lstStyle/>
        <a:p>
          <a:r>
            <a:rPr lang="en-US" dirty="0" smtClean="0">
              <a:effectLst>
                <a:outerShdw blurRad="38100" dist="38100" dir="2700000" algn="tl">
                  <a:srgbClr val="000000">
                    <a:alpha val="43137"/>
                  </a:srgbClr>
                </a:outerShdw>
              </a:effectLst>
            </a:rPr>
            <a:t>Dilute</a:t>
          </a:r>
          <a:endParaRPr lang="en-US" dirty="0">
            <a:effectLst>
              <a:outerShdw blurRad="38100" dist="38100" dir="2700000" algn="tl">
                <a:srgbClr val="000000">
                  <a:alpha val="43137"/>
                </a:srgbClr>
              </a:outerShdw>
            </a:effectLst>
          </a:endParaRPr>
        </a:p>
      </dgm:t>
    </dgm:pt>
    <dgm:pt modelId="{088F830D-3D5D-4D91-84A2-1F3D19FA01F5}" type="parTrans" cxnId="{B075BD75-FB36-4A3F-92AD-26E53578B9A3}">
      <dgm:prSet/>
      <dgm:spPr/>
      <dgm:t>
        <a:bodyPr/>
        <a:lstStyle/>
        <a:p>
          <a:endParaRPr lang="en-US">
            <a:effectLst>
              <a:outerShdw blurRad="38100" dist="38100" dir="2700000" algn="tl">
                <a:srgbClr val="000000">
                  <a:alpha val="43137"/>
                </a:srgbClr>
              </a:outerShdw>
            </a:effectLst>
          </a:endParaRPr>
        </a:p>
      </dgm:t>
    </dgm:pt>
    <dgm:pt modelId="{05C7855C-247D-47F4-8236-8436589ED32E}" type="sibTrans" cxnId="{B075BD75-FB36-4A3F-92AD-26E53578B9A3}">
      <dgm:prSet/>
      <dgm:spPr/>
      <dgm:t>
        <a:bodyPr/>
        <a:lstStyle/>
        <a:p>
          <a:endParaRPr lang="en-US">
            <a:effectLst>
              <a:outerShdw blurRad="38100" dist="38100" dir="2700000" algn="tl">
                <a:srgbClr val="000000">
                  <a:alpha val="43137"/>
                </a:srgbClr>
              </a:outerShdw>
            </a:effectLst>
          </a:endParaRPr>
        </a:p>
      </dgm:t>
    </dgm:pt>
    <dgm:pt modelId="{1FC30ECB-D9E4-414B-BFCD-B6D30FBDADED}">
      <dgm:prSet phldrT="[Text]"/>
      <dgm:spPr/>
      <dgm:t>
        <a:bodyPr/>
        <a:lstStyle/>
        <a:p>
          <a:r>
            <a:rPr lang="en-US" dirty="0" smtClean="0">
              <a:effectLst>
                <a:outerShdw blurRad="38100" dist="38100" dir="2700000" algn="tl">
                  <a:srgbClr val="000000">
                    <a:alpha val="43137"/>
                  </a:srgbClr>
                </a:outerShdw>
              </a:effectLst>
            </a:rPr>
            <a:t>Alteration</a:t>
          </a:r>
          <a:endParaRPr lang="en-US" dirty="0">
            <a:effectLst>
              <a:outerShdw blurRad="38100" dist="38100" dir="2700000" algn="tl">
                <a:srgbClr val="000000">
                  <a:alpha val="43137"/>
                </a:srgbClr>
              </a:outerShdw>
            </a:effectLst>
          </a:endParaRPr>
        </a:p>
      </dgm:t>
    </dgm:pt>
    <dgm:pt modelId="{C1D97028-648E-4DFB-B5C8-7A96A7EB4809}" type="parTrans" cxnId="{C7D73F81-B8F2-4813-9284-CDE46391EF13}">
      <dgm:prSet/>
      <dgm:spPr/>
      <dgm:t>
        <a:bodyPr/>
        <a:lstStyle/>
        <a:p>
          <a:endParaRPr lang="en-US">
            <a:effectLst>
              <a:outerShdw blurRad="38100" dist="38100" dir="2700000" algn="tl">
                <a:srgbClr val="000000">
                  <a:alpha val="43137"/>
                </a:srgbClr>
              </a:outerShdw>
            </a:effectLst>
          </a:endParaRPr>
        </a:p>
      </dgm:t>
    </dgm:pt>
    <dgm:pt modelId="{16E9B9F8-8BA7-4287-A163-54D5B97B12DE}" type="sibTrans" cxnId="{C7D73F81-B8F2-4813-9284-CDE46391EF13}">
      <dgm:prSet/>
      <dgm:spPr/>
      <dgm:t>
        <a:bodyPr/>
        <a:lstStyle/>
        <a:p>
          <a:endParaRPr lang="en-US">
            <a:effectLst>
              <a:outerShdw blurRad="38100" dist="38100" dir="2700000" algn="tl">
                <a:srgbClr val="000000">
                  <a:alpha val="43137"/>
                </a:srgbClr>
              </a:outerShdw>
            </a:effectLst>
          </a:endParaRPr>
        </a:p>
      </dgm:t>
    </dgm:pt>
    <dgm:pt modelId="{BF3F16C7-61A7-46DF-9C67-A2E8FB2F2751}">
      <dgm:prSet phldrT="[Text]"/>
      <dgm:spPr/>
      <dgm:t>
        <a:bodyPr/>
        <a:lstStyle/>
        <a:p>
          <a:r>
            <a:rPr lang="en-US" dirty="0" smtClean="0">
              <a:effectLst>
                <a:outerShdw blurRad="38100" dist="38100" dir="2700000" algn="tl">
                  <a:srgbClr val="000000">
                    <a:alpha val="43137"/>
                  </a:srgbClr>
                </a:outerShdw>
              </a:effectLst>
            </a:rPr>
            <a:t>Filler</a:t>
          </a:r>
          <a:endParaRPr lang="en-US" dirty="0">
            <a:effectLst>
              <a:outerShdw blurRad="38100" dist="38100" dir="2700000" algn="tl">
                <a:srgbClr val="000000">
                  <a:alpha val="43137"/>
                </a:srgbClr>
              </a:outerShdw>
            </a:effectLst>
          </a:endParaRPr>
        </a:p>
      </dgm:t>
    </dgm:pt>
    <dgm:pt modelId="{7A62640B-1064-42DE-B295-702EF212B8F1}" type="parTrans" cxnId="{0D9C27EC-5B5D-4D38-8C6B-691BE99F7CF5}">
      <dgm:prSet/>
      <dgm:spPr/>
      <dgm:t>
        <a:bodyPr/>
        <a:lstStyle/>
        <a:p>
          <a:endParaRPr lang="en-US">
            <a:effectLst>
              <a:outerShdw blurRad="38100" dist="38100" dir="2700000" algn="tl">
                <a:srgbClr val="000000">
                  <a:alpha val="43137"/>
                </a:srgbClr>
              </a:outerShdw>
            </a:effectLst>
          </a:endParaRPr>
        </a:p>
      </dgm:t>
    </dgm:pt>
    <dgm:pt modelId="{A822C41F-A9A6-485B-90C3-6ED21365F78D}" type="sibTrans" cxnId="{0D9C27EC-5B5D-4D38-8C6B-691BE99F7CF5}">
      <dgm:prSet/>
      <dgm:spPr/>
      <dgm:t>
        <a:bodyPr/>
        <a:lstStyle/>
        <a:p>
          <a:endParaRPr lang="en-US">
            <a:effectLst>
              <a:outerShdw blurRad="38100" dist="38100" dir="2700000" algn="tl">
                <a:srgbClr val="000000">
                  <a:alpha val="43137"/>
                </a:srgbClr>
              </a:outerShdw>
            </a:effectLst>
          </a:endParaRPr>
        </a:p>
      </dgm:t>
    </dgm:pt>
    <dgm:pt modelId="{D40529C8-AA6B-4E1A-BFFA-3C3FBD6675CE}" type="pres">
      <dgm:prSet presAssocID="{7098AFD7-99AD-41B5-A8C9-2072CAAC2FD4}" presName="cycle" presStyleCnt="0">
        <dgm:presLayoutVars>
          <dgm:chMax val="1"/>
          <dgm:dir/>
          <dgm:animLvl val="ctr"/>
          <dgm:resizeHandles val="exact"/>
        </dgm:presLayoutVars>
      </dgm:prSet>
      <dgm:spPr/>
    </dgm:pt>
    <dgm:pt modelId="{80452B3E-BF5C-46A2-B43C-4DFC0409D887}" type="pres">
      <dgm:prSet presAssocID="{5F0562BD-5E29-4913-A3C5-017582F47B0F}" presName="centerShape" presStyleLbl="node0" presStyleIdx="0" presStyleCnt="1" custScaleX="123457" custScaleY="129363"/>
      <dgm:spPr/>
      <dgm:t>
        <a:bodyPr/>
        <a:lstStyle/>
        <a:p>
          <a:endParaRPr lang="en-US"/>
        </a:p>
      </dgm:t>
    </dgm:pt>
    <dgm:pt modelId="{33159583-32AA-4837-A08A-C5F07C24C296}" type="pres">
      <dgm:prSet presAssocID="{BCEABE3A-CA2B-47E1-AF9A-55E69EA97733}" presName="parTrans" presStyleLbl="bgSibTrans2D1" presStyleIdx="0" presStyleCnt="4"/>
      <dgm:spPr/>
    </dgm:pt>
    <dgm:pt modelId="{F9E70355-B834-4C6A-8282-908729698281}" type="pres">
      <dgm:prSet presAssocID="{59C7E291-D3B9-442E-A9F9-037C8B3CF112}" presName="node" presStyleLbl="node1" presStyleIdx="0" presStyleCnt="4">
        <dgm:presLayoutVars>
          <dgm:bulletEnabled val="1"/>
        </dgm:presLayoutVars>
      </dgm:prSet>
      <dgm:spPr/>
      <dgm:t>
        <a:bodyPr/>
        <a:lstStyle/>
        <a:p>
          <a:endParaRPr lang="en-US"/>
        </a:p>
      </dgm:t>
    </dgm:pt>
    <dgm:pt modelId="{441521EF-DA31-43D9-8D0C-93908D28C216}" type="pres">
      <dgm:prSet presAssocID="{7A62640B-1064-42DE-B295-702EF212B8F1}" presName="parTrans" presStyleLbl="bgSibTrans2D1" presStyleIdx="1" presStyleCnt="4"/>
      <dgm:spPr/>
    </dgm:pt>
    <dgm:pt modelId="{A8AA8AA9-9894-4462-8FBA-1ECCD6245AF0}" type="pres">
      <dgm:prSet presAssocID="{BF3F16C7-61A7-46DF-9C67-A2E8FB2F2751}" presName="node" presStyleLbl="node1" presStyleIdx="1" presStyleCnt="4">
        <dgm:presLayoutVars>
          <dgm:bulletEnabled val="1"/>
        </dgm:presLayoutVars>
      </dgm:prSet>
      <dgm:spPr/>
    </dgm:pt>
    <dgm:pt modelId="{9A98FB25-86D8-4878-B7AB-AB7957198B82}" type="pres">
      <dgm:prSet presAssocID="{088F830D-3D5D-4D91-84A2-1F3D19FA01F5}" presName="parTrans" presStyleLbl="bgSibTrans2D1" presStyleIdx="2" presStyleCnt="4"/>
      <dgm:spPr/>
    </dgm:pt>
    <dgm:pt modelId="{E8C423D6-B0DC-43DC-B7C7-60830579D5A5}" type="pres">
      <dgm:prSet presAssocID="{FFF7DAAB-AD17-4200-8A56-BD9A405352D8}" presName="node" presStyleLbl="node1" presStyleIdx="2" presStyleCnt="4">
        <dgm:presLayoutVars>
          <dgm:bulletEnabled val="1"/>
        </dgm:presLayoutVars>
      </dgm:prSet>
      <dgm:spPr/>
      <dgm:t>
        <a:bodyPr/>
        <a:lstStyle/>
        <a:p>
          <a:endParaRPr lang="en-US"/>
        </a:p>
      </dgm:t>
    </dgm:pt>
    <dgm:pt modelId="{41F4F998-D2DA-4BE1-BB41-B30FB475E0D2}" type="pres">
      <dgm:prSet presAssocID="{C1D97028-648E-4DFB-B5C8-7A96A7EB4809}" presName="parTrans" presStyleLbl="bgSibTrans2D1" presStyleIdx="3" presStyleCnt="4"/>
      <dgm:spPr/>
    </dgm:pt>
    <dgm:pt modelId="{8A6CC90C-3A13-444E-9B38-00F0E3CF0FD7}" type="pres">
      <dgm:prSet presAssocID="{1FC30ECB-D9E4-414B-BFCD-B6D30FBDADED}" presName="node" presStyleLbl="node1" presStyleIdx="3" presStyleCnt="4">
        <dgm:presLayoutVars>
          <dgm:bulletEnabled val="1"/>
        </dgm:presLayoutVars>
      </dgm:prSet>
      <dgm:spPr/>
    </dgm:pt>
  </dgm:ptLst>
  <dgm:cxnLst>
    <dgm:cxn modelId="{1CBF173C-28FB-4A0D-83B3-A5644461C9D0}" type="presOf" srcId="{C1D97028-648E-4DFB-B5C8-7A96A7EB4809}" destId="{41F4F998-D2DA-4BE1-BB41-B30FB475E0D2}" srcOrd="0" destOrd="0" presId="urn:microsoft.com/office/officeart/2005/8/layout/radial4"/>
    <dgm:cxn modelId="{B075BD75-FB36-4A3F-92AD-26E53578B9A3}" srcId="{5F0562BD-5E29-4913-A3C5-017582F47B0F}" destId="{FFF7DAAB-AD17-4200-8A56-BD9A405352D8}" srcOrd="2" destOrd="0" parTransId="{088F830D-3D5D-4D91-84A2-1F3D19FA01F5}" sibTransId="{05C7855C-247D-47F4-8236-8436589ED32E}"/>
    <dgm:cxn modelId="{C7D73F81-B8F2-4813-9284-CDE46391EF13}" srcId="{5F0562BD-5E29-4913-A3C5-017582F47B0F}" destId="{1FC30ECB-D9E4-414B-BFCD-B6D30FBDADED}" srcOrd="3" destOrd="0" parTransId="{C1D97028-648E-4DFB-B5C8-7A96A7EB4809}" sibTransId="{16E9B9F8-8BA7-4287-A163-54D5B97B12DE}"/>
    <dgm:cxn modelId="{DDBCED02-94F5-42D1-B7E6-B1D193F53A2B}" type="presOf" srcId="{FFF7DAAB-AD17-4200-8A56-BD9A405352D8}" destId="{E8C423D6-B0DC-43DC-B7C7-60830579D5A5}" srcOrd="0" destOrd="0" presId="urn:microsoft.com/office/officeart/2005/8/layout/radial4"/>
    <dgm:cxn modelId="{8115A1D0-957A-47B0-9A8D-BA13C5F90FAF}" type="presOf" srcId="{7098AFD7-99AD-41B5-A8C9-2072CAAC2FD4}" destId="{D40529C8-AA6B-4E1A-BFFA-3C3FBD6675CE}" srcOrd="0" destOrd="0" presId="urn:microsoft.com/office/officeart/2005/8/layout/radial4"/>
    <dgm:cxn modelId="{85BDFDCC-ACFE-4DB3-9EE5-FC3B7EB25505}" srcId="{7098AFD7-99AD-41B5-A8C9-2072CAAC2FD4}" destId="{5F0562BD-5E29-4913-A3C5-017582F47B0F}" srcOrd="0" destOrd="0" parTransId="{DC1B7E1E-DF76-4E2D-BAAA-ECFFF8B53A5C}" sibTransId="{AB958879-2FE6-4F7B-84F3-06CCDE1D1A95}"/>
    <dgm:cxn modelId="{734431BD-7A5B-4E56-B520-8F9DC275F383}" type="presOf" srcId="{1FC30ECB-D9E4-414B-BFCD-B6D30FBDADED}" destId="{8A6CC90C-3A13-444E-9B38-00F0E3CF0FD7}" srcOrd="0" destOrd="0" presId="urn:microsoft.com/office/officeart/2005/8/layout/radial4"/>
    <dgm:cxn modelId="{681718CB-FA43-4263-9977-0321EA3500C1}" type="presOf" srcId="{BF3F16C7-61A7-46DF-9C67-A2E8FB2F2751}" destId="{A8AA8AA9-9894-4462-8FBA-1ECCD6245AF0}" srcOrd="0" destOrd="0" presId="urn:microsoft.com/office/officeart/2005/8/layout/radial4"/>
    <dgm:cxn modelId="{0D9C27EC-5B5D-4D38-8C6B-691BE99F7CF5}" srcId="{5F0562BD-5E29-4913-A3C5-017582F47B0F}" destId="{BF3F16C7-61A7-46DF-9C67-A2E8FB2F2751}" srcOrd="1" destOrd="0" parTransId="{7A62640B-1064-42DE-B295-702EF212B8F1}" sibTransId="{A822C41F-A9A6-485B-90C3-6ED21365F78D}"/>
    <dgm:cxn modelId="{1AD617D0-E1C7-47E9-8CD0-45EC938D8DEB}" type="presOf" srcId="{5F0562BD-5E29-4913-A3C5-017582F47B0F}" destId="{80452B3E-BF5C-46A2-B43C-4DFC0409D887}" srcOrd="0" destOrd="0" presId="urn:microsoft.com/office/officeart/2005/8/layout/radial4"/>
    <dgm:cxn modelId="{34A3B902-68CE-4F3B-B50D-7AA617FC9C35}" type="presOf" srcId="{BCEABE3A-CA2B-47E1-AF9A-55E69EA97733}" destId="{33159583-32AA-4837-A08A-C5F07C24C296}" srcOrd="0" destOrd="0" presId="urn:microsoft.com/office/officeart/2005/8/layout/radial4"/>
    <dgm:cxn modelId="{E5B09809-858B-4DE6-A52F-C9D8084B7631}" type="presOf" srcId="{7A62640B-1064-42DE-B295-702EF212B8F1}" destId="{441521EF-DA31-43D9-8D0C-93908D28C216}" srcOrd="0" destOrd="0" presId="urn:microsoft.com/office/officeart/2005/8/layout/radial4"/>
    <dgm:cxn modelId="{01DBC22C-F9E4-4643-8EC5-37BC4ECA5C4B}" srcId="{5F0562BD-5E29-4913-A3C5-017582F47B0F}" destId="{59C7E291-D3B9-442E-A9F9-037C8B3CF112}" srcOrd="0" destOrd="0" parTransId="{BCEABE3A-CA2B-47E1-AF9A-55E69EA97733}" sibTransId="{0D5151A3-8565-4E6B-ABB4-39D9AA595589}"/>
    <dgm:cxn modelId="{385628B9-2207-4339-A664-183330BC6C90}" type="presOf" srcId="{59C7E291-D3B9-442E-A9F9-037C8B3CF112}" destId="{F9E70355-B834-4C6A-8282-908729698281}" srcOrd="0" destOrd="0" presId="urn:microsoft.com/office/officeart/2005/8/layout/radial4"/>
    <dgm:cxn modelId="{7297F27A-EB79-473B-8FB5-5B9C7D30E3AF}" type="presOf" srcId="{088F830D-3D5D-4D91-84A2-1F3D19FA01F5}" destId="{9A98FB25-86D8-4878-B7AB-AB7957198B82}" srcOrd="0" destOrd="0" presId="urn:microsoft.com/office/officeart/2005/8/layout/radial4"/>
    <dgm:cxn modelId="{BEDF6AC5-C6DB-4444-BC80-E7D0102A57BC}" type="presParOf" srcId="{D40529C8-AA6B-4E1A-BFFA-3C3FBD6675CE}" destId="{80452B3E-BF5C-46A2-B43C-4DFC0409D887}" srcOrd="0" destOrd="0" presId="urn:microsoft.com/office/officeart/2005/8/layout/radial4"/>
    <dgm:cxn modelId="{768FA540-583A-4922-8A2F-41F641A193EF}" type="presParOf" srcId="{D40529C8-AA6B-4E1A-BFFA-3C3FBD6675CE}" destId="{33159583-32AA-4837-A08A-C5F07C24C296}" srcOrd="1" destOrd="0" presId="urn:microsoft.com/office/officeart/2005/8/layout/radial4"/>
    <dgm:cxn modelId="{F2C312A0-2745-4F9E-8471-A52190254B64}" type="presParOf" srcId="{D40529C8-AA6B-4E1A-BFFA-3C3FBD6675CE}" destId="{F9E70355-B834-4C6A-8282-908729698281}" srcOrd="2" destOrd="0" presId="urn:microsoft.com/office/officeart/2005/8/layout/radial4"/>
    <dgm:cxn modelId="{B3C61927-10A9-4809-92BD-9326C77A4ABE}" type="presParOf" srcId="{D40529C8-AA6B-4E1A-BFFA-3C3FBD6675CE}" destId="{441521EF-DA31-43D9-8D0C-93908D28C216}" srcOrd="3" destOrd="0" presId="urn:microsoft.com/office/officeart/2005/8/layout/radial4"/>
    <dgm:cxn modelId="{6B6E9AED-85F3-4B10-8A6D-E24A459EF519}" type="presParOf" srcId="{D40529C8-AA6B-4E1A-BFFA-3C3FBD6675CE}" destId="{A8AA8AA9-9894-4462-8FBA-1ECCD6245AF0}" srcOrd="4" destOrd="0" presId="urn:microsoft.com/office/officeart/2005/8/layout/radial4"/>
    <dgm:cxn modelId="{4AB8EF7E-03BD-4999-8063-9FA02E5CE797}" type="presParOf" srcId="{D40529C8-AA6B-4E1A-BFFA-3C3FBD6675CE}" destId="{9A98FB25-86D8-4878-B7AB-AB7957198B82}" srcOrd="5" destOrd="0" presId="urn:microsoft.com/office/officeart/2005/8/layout/radial4"/>
    <dgm:cxn modelId="{1FC66C50-8F08-43F2-A02D-B5CEA82FA0F7}" type="presParOf" srcId="{D40529C8-AA6B-4E1A-BFFA-3C3FBD6675CE}" destId="{E8C423D6-B0DC-43DC-B7C7-60830579D5A5}" srcOrd="6" destOrd="0" presId="urn:microsoft.com/office/officeart/2005/8/layout/radial4"/>
    <dgm:cxn modelId="{09BBF531-36E4-4693-B2B7-4AFAFC66D96D}" type="presParOf" srcId="{D40529C8-AA6B-4E1A-BFFA-3C3FBD6675CE}" destId="{41F4F998-D2DA-4BE1-BB41-B30FB475E0D2}" srcOrd="7" destOrd="0" presId="urn:microsoft.com/office/officeart/2005/8/layout/radial4"/>
    <dgm:cxn modelId="{C75AF88F-542F-442C-9864-9F24085D3A34}" type="presParOf" srcId="{D40529C8-AA6B-4E1A-BFFA-3C3FBD6675CE}" destId="{8A6CC90C-3A13-444E-9B38-00F0E3CF0FD7}" srcOrd="8" destOrd="0" presId="urn:microsoft.com/office/officeart/2005/8/layout/radial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598501D-AE31-46FD-B062-AB50549DBF25}">
      <dsp:nvSpPr>
        <dsp:cNvPr id="0" name=""/>
        <dsp:cNvSpPr/>
      </dsp:nvSpPr>
      <dsp:spPr>
        <a:xfrm rot="16200000">
          <a:off x="678976" y="-678976"/>
          <a:ext cx="2634017" cy="3991970"/>
        </a:xfrm>
        <a:prstGeom prst="round1Rect">
          <a:avLst/>
        </a:prstGeom>
        <a:solidFill>
          <a:schemeClr val="dk2">
            <a:hueOff val="0"/>
            <a:satOff val="0"/>
            <a:lumOff val="0"/>
            <a:alphaOff val="0"/>
          </a:schemeClr>
        </a:solidFill>
        <a:ln w="38100" cap="flat" cmpd="sng" algn="ctr">
          <a:solidFill>
            <a:schemeClr val="lt2">
              <a:hueOff val="0"/>
              <a:satOff val="0"/>
              <a:lumOff val="0"/>
              <a:alphaOff val="0"/>
            </a:schemeClr>
          </a:solidFill>
          <a:prstDash val="solid"/>
        </a:ln>
        <a:effectLst>
          <a:outerShdw blurRad="57150" dist="38100" dir="5400000" algn="ctr" rotWithShape="0">
            <a:schemeClr val="dk2">
              <a:hueOff val="0"/>
              <a:satOff val="0"/>
              <a:lumOff val="0"/>
              <a:alphaOff val="0"/>
              <a:shade val="9000"/>
              <a:satMod val="105000"/>
              <a:alpha val="48000"/>
            </a:scheme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284480" tIns="284480" rIns="284480" bIns="284480" numCol="1" spcCol="1270" anchor="ctr" anchorCtr="0">
          <a:noAutofit/>
        </a:bodyPr>
        <a:lstStyle/>
        <a:p>
          <a:pPr lvl="0" algn="ctr" defTabSz="1778000">
            <a:lnSpc>
              <a:spcPct val="90000"/>
            </a:lnSpc>
            <a:spcBef>
              <a:spcPct val="0"/>
            </a:spcBef>
            <a:spcAft>
              <a:spcPts val="0"/>
            </a:spcAft>
          </a:pPr>
          <a:r>
            <a:rPr lang="en-US" sz="4000" kern="1200" dirty="0" smtClean="0">
              <a:effectLst>
                <a:outerShdw blurRad="38100" dist="38100" dir="2700000" algn="tl">
                  <a:srgbClr val="000000">
                    <a:alpha val="43137"/>
                  </a:srgbClr>
                </a:outerShdw>
              </a:effectLst>
            </a:rPr>
            <a:t>Overuse:</a:t>
          </a:r>
        </a:p>
        <a:p>
          <a:pPr lvl="0" algn="ctr" defTabSz="1778000">
            <a:lnSpc>
              <a:spcPct val="90000"/>
            </a:lnSpc>
            <a:spcBef>
              <a:spcPct val="0"/>
            </a:spcBef>
            <a:spcAft>
              <a:spcPts val="0"/>
            </a:spcAft>
          </a:pPr>
          <a:endParaRPr lang="en-US" sz="4400" kern="1200" dirty="0" smtClean="0">
            <a:effectLst>
              <a:outerShdw blurRad="38100" dist="38100" dir="2700000" algn="tl">
                <a:srgbClr val="000000">
                  <a:alpha val="43137"/>
                </a:srgbClr>
              </a:outerShdw>
            </a:effectLst>
          </a:endParaRPr>
        </a:p>
      </dsp:txBody>
      <dsp:txXfrm rot="5400000">
        <a:off x="0" y="0"/>
        <a:ext cx="3991970" cy="1975513"/>
      </dsp:txXfrm>
    </dsp:sp>
    <dsp:sp modelId="{5B1426F3-9A95-465B-B21A-6451E02FE462}">
      <dsp:nvSpPr>
        <dsp:cNvPr id="0" name=""/>
        <dsp:cNvSpPr/>
      </dsp:nvSpPr>
      <dsp:spPr>
        <a:xfrm>
          <a:off x="3991970" y="0"/>
          <a:ext cx="3991970" cy="2634017"/>
        </a:xfrm>
        <a:prstGeom prst="round1Rect">
          <a:avLst/>
        </a:prstGeom>
        <a:solidFill>
          <a:schemeClr val="dk2">
            <a:hueOff val="0"/>
            <a:satOff val="0"/>
            <a:lumOff val="0"/>
            <a:alphaOff val="0"/>
          </a:schemeClr>
        </a:solidFill>
        <a:ln w="38100" cap="flat" cmpd="sng" algn="ctr">
          <a:solidFill>
            <a:schemeClr val="lt2">
              <a:hueOff val="0"/>
              <a:satOff val="0"/>
              <a:lumOff val="0"/>
              <a:alphaOff val="0"/>
            </a:schemeClr>
          </a:solidFill>
          <a:prstDash val="solid"/>
        </a:ln>
        <a:effectLst>
          <a:outerShdw blurRad="57150" dist="38100" dir="5400000" algn="ctr" rotWithShape="0">
            <a:schemeClr val="dk2">
              <a:hueOff val="0"/>
              <a:satOff val="0"/>
              <a:lumOff val="0"/>
              <a:alphaOff val="0"/>
              <a:shade val="9000"/>
              <a:satMod val="105000"/>
              <a:alpha val="48000"/>
            </a:scheme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284480" tIns="284480" rIns="284480" bIns="284480" numCol="1" spcCol="1270" anchor="ctr" anchorCtr="0">
          <a:noAutofit/>
        </a:bodyPr>
        <a:lstStyle/>
        <a:p>
          <a:pPr lvl="0" algn="ctr" defTabSz="1778000">
            <a:lnSpc>
              <a:spcPct val="90000"/>
            </a:lnSpc>
            <a:spcBef>
              <a:spcPct val="0"/>
            </a:spcBef>
            <a:spcAft>
              <a:spcPts val="0"/>
            </a:spcAft>
          </a:pPr>
          <a:r>
            <a:rPr lang="en-US" sz="4000" kern="1200" dirty="0" smtClean="0">
              <a:effectLst>
                <a:outerShdw blurRad="38100" dist="38100" dir="2700000" algn="tl">
                  <a:srgbClr val="000000">
                    <a:alpha val="43137"/>
                  </a:srgbClr>
                </a:outerShdw>
              </a:effectLst>
            </a:rPr>
            <a:t>Use as filler:</a:t>
          </a:r>
        </a:p>
        <a:p>
          <a:pPr lvl="0" algn="ctr" defTabSz="1778000">
            <a:lnSpc>
              <a:spcPct val="90000"/>
            </a:lnSpc>
            <a:spcBef>
              <a:spcPct val="0"/>
            </a:spcBef>
            <a:spcAft>
              <a:spcPct val="35000"/>
            </a:spcAft>
          </a:pPr>
          <a:endParaRPr lang="en-US" sz="4400" i="1" kern="1200" dirty="0">
            <a:effectLst>
              <a:outerShdw blurRad="38100" dist="38100" dir="2700000" algn="tl">
                <a:srgbClr val="000000">
                  <a:alpha val="43137"/>
                </a:srgbClr>
              </a:outerShdw>
            </a:effectLst>
          </a:endParaRPr>
        </a:p>
      </dsp:txBody>
      <dsp:txXfrm>
        <a:off x="3991970" y="0"/>
        <a:ext cx="3991970" cy="1975513"/>
      </dsp:txXfrm>
    </dsp:sp>
    <dsp:sp modelId="{D8D06E9C-575D-432E-ABD0-6F7E1F4AD1E0}">
      <dsp:nvSpPr>
        <dsp:cNvPr id="0" name=""/>
        <dsp:cNvSpPr/>
      </dsp:nvSpPr>
      <dsp:spPr>
        <a:xfrm rot="10800000">
          <a:off x="0" y="2634017"/>
          <a:ext cx="3991970" cy="2634017"/>
        </a:xfrm>
        <a:prstGeom prst="round1Rect">
          <a:avLst/>
        </a:prstGeom>
        <a:solidFill>
          <a:schemeClr val="dk2">
            <a:hueOff val="0"/>
            <a:satOff val="0"/>
            <a:lumOff val="0"/>
            <a:alphaOff val="0"/>
          </a:schemeClr>
        </a:solidFill>
        <a:ln w="38100" cap="flat" cmpd="sng" algn="ctr">
          <a:solidFill>
            <a:schemeClr val="lt2">
              <a:hueOff val="0"/>
              <a:satOff val="0"/>
              <a:lumOff val="0"/>
              <a:alphaOff val="0"/>
            </a:schemeClr>
          </a:solidFill>
          <a:prstDash val="solid"/>
        </a:ln>
        <a:effectLst>
          <a:outerShdw blurRad="57150" dist="38100" dir="5400000" algn="ctr" rotWithShape="0">
            <a:schemeClr val="dk2">
              <a:hueOff val="0"/>
              <a:satOff val="0"/>
              <a:lumOff val="0"/>
              <a:alphaOff val="0"/>
              <a:shade val="9000"/>
              <a:satMod val="105000"/>
              <a:alpha val="48000"/>
            </a:scheme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284480" tIns="284480" rIns="284480" bIns="284480" numCol="1" spcCol="1270" anchor="ctr" anchorCtr="0">
          <a:noAutofit/>
        </a:bodyPr>
        <a:lstStyle/>
        <a:p>
          <a:pPr lvl="0" algn="ctr" defTabSz="1778000">
            <a:lnSpc>
              <a:spcPct val="90000"/>
            </a:lnSpc>
            <a:spcBef>
              <a:spcPct val="0"/>
            </a:spcBef>
            <a:spcAft>
              <a:spcPts val="0"/>
            </a:spcAft>
          </a:pPr>
          <a:r>
            <a:rPr lang="en-US" sz="4000" kern="1200" dirty="0" smtClean="0">
              <a:effectLst>
                <a:outerShdw blurRad="38100" dist="38100" dir="2700000" algn="tl">
                  <a:srgbClr val="000000">
                    <a:alpha val="43137"/>
                  </a:srgbClr>
                </a:outerShdw>
              </a:effectLst>
            </a:rPr>
            <a:t>Dilution:</a:t>
          </a:r>
        </a:p>
        <a:p>
          <a:pPr lvl="0" algn="ctr" defTabSz="1778000">
            <a:lnSpc>
              <a:spcPct val="90000"/>
            </a:lnSpc>
            <a:spcBef>
              <a:spcPct val="0"/>
            </a:spcBef>
            <a:spcAft>
              <a:spcPct val="35000"/>
            </a:spcAft>
          </a:pPr>
          <a:endParaRPr lang="en-US" sz="4400" i="1" kern="1200" dirty="0">
            <a:effectLst>
              <a:outerShdw blurRad="38100" dist="38100" dir="2700000" algn="tl">
                <a:srgbClr val="000000">
                  <a:alpha val="43137"/>
                </a:srgbClr>
              </a:outerShdw>
            </a:effectLst>
          </a:endParaRPr>
        </a:p>
      </dsp:txBody>
      <dsp:txXfrm rot="10800000">
        <a:off x="0" y="3292521"/>
        <a:ext cx="3991970" cy="1975513"/>
      </dsp:txXfrm>
    </dsp:sp>
    <dsp:sp modelId="{D901AFF7-3978-41DB-950E-9CEB9DD6900A}">
      <dsp:nvSpPr>
        <dsp:cNvPr id="0" name=""/>
        <dsp:cNvSpPr/>
      </dsp:nvSpPr>
      <dsp:spPr>
        <a:xfrm rot="5400000">
          <a:off x="4670947" y="1955040"/>
          <a:ext cx="2634017" cy="3991970"/>
        </a:xfrm>
        <a:prstGeom prst="round1Rect">
          <a:avLst/>
        </a:prstGeom>
        <a:solidFill>
          <a:schemeClr val="dk2">
            <a:hueOff val="0"/>
            <a:satOff val="0"/>
            <a:lumOff val="0"/>
            <a:alphaOff val="0"/>
          </a:schemeClr>
        </a:solidFill>
        <a:ln w="38100" cap="flat" cmpd="sng" algn="ctr">
          <a:solidFill>
            <a:schemeClr val="lt2">
              <a:hueOff val="0"/>
              <a:satOff val="0"/>
              <a:lumOff val="0"/>
              <a:alphaOff val="0"/>
            </a:schemeClr>
          </a:solidFill>
          <a:prstDash val="solid"/>
        </a:ln>
        <a:effectLst>
          <a:outerShdw blurRad="57150" dist="38100" dir="5400000" algn="ctr" rotWithShape="0">
            <a:schemeClr val="dk2">
              <a:hueOff val="0"/>
              <a:satOff val="0"/>
              <a:lumOff val="0"/>
              <a:alphaOff val="0"/>
              <a:shade val="9000"/>
              <a:satMod val="105000"/>
              <a:alpha val="48000"/>
            </a:scheme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284480" tIns="284480" rIns="284480" bIns="284480" numCol="1" spcCol="1270" anchor="ctr" anchorCtr="0">
          <a:noAutofit/>
        </a:bodyPr>
        <a:lstStyle/>
        <a:p>
          <a:pPr lvl="0" algn="ctr" defTabSz="1778000">
            <a:lnSpc>
              <a:spcPct val="90000"/>
            </a:lnSpc>
            <a:spcBef>
              <a:spcPct val="0"/>
            </a:spcBef>
            <a:spcAft>
              <a:spcPts val="0"/>
            </a:spcAft>
          </a:pPr>
          <a:r>
            <a:rPr lang="en-US" sz="4000" kern="1200" dirty="0" smtClean="0">
              <a:effectLst>
                <a:outerShdw blurRad="38100" dist="38100" dir="2700000" algn="tl">
                  <a:srgbClr val="000000">
                    <a:alpha val="43137"/>
                  </a:srgbClr>
                </a:outerShdw>
              </a:effectLst>
            </a:rPr>
            <a:t>Alteration:</a:t>
          </a:r>
        </a:p>
        <a:p>
          <a:pPr lvl="0" algn="ctr" defTabSz="1778000">
            <a:lnSpc>
              <a:spcPct val="90000"/>
            </a:lnSpc>
            <a:spcBef>
              <a:spcPct val="0"/>
            </a:spcBef>
            <a:spcAft>
              <a:spcPct val="35000"/>
            </a:spcAft>
          </a:pPr>
          <a:endParaRPr lang="en-US" sz="4400" i="1" kern="1200" dirty="0">
            <a:effectLst>
              <a:outerShdw blurRad="38100" dist="38100" dir="2700000" algn="tl">
                <a:srgbClr val="000000">
                  <a:alpha val="43137"/>
                </a:srgbClr>
              </a:outerShdw>
            </a:effectLst>
          </a:endParaRPr>
        </a:p>
      </dsp:txBody>
      <dsp:txXfrm rot="-5400000">
        <a:off x="3991971" y="3292521"/>
        <a:ext cx="3991970" cy="1975513"/>
      </dsp:txXfrm>
    </dsp:sp>
    <dsp:sp modelId="{32765CE1-C3C5-453F-B5CC-DAFA0BBF523A}">
      <dsp:nvSpPr>
        <dsp:cNvPr id="0" name=""/>
        <dsp:cNvSpPr/>
      </dsp:nvSpPr>
      <dsp:spPr>
        <a:xfrm>
          <a:off x="2268361" y="1905500"/>
          <a:ext cx="3447218" cy="1457033"/>
        </a:xfrm>
        <a:prstGeom prst="roundRect">
          <a:avLst/>
        </a:prstGeom>
        <a:solidFill>
          <a:schemeClr val="dk2">
            <a:tint val="60000"/>
            <a:hueOff val="0"/>
            <a:satOff val="0"/>
            <a:lumOff val="0"/>
            <a:alphaOff val="0"/>
          </a:schemeClr>
        </a:solidFill>
        <a:ln w="38100" cap="flat" cmpd="sng" algn="ctr">
          <a:solidFill>
            <a:schemeClr val="lt2">
              <a:hueOff val="0"/>
              <a:satOff val="0"/>
              <a:lumOff val="0"/>
              <a:alphaOff val="0"/>
            </a:schemeClr>
          </a:solidFill>
          <a:prstDash val="solid"/>
        </a:ln>
        <a:effectLst>
          <a:outerShdw blurRad="57150" dist="38100" dir="5400000" algn="ctr" rotWithShape="0">
            <a:schemeClr val="dk2">
              <a:tint val="60000"/>
              <a:hueOff val="0"/>
              <a:satOff val="0"/>
              <a:lumOff val="0"/>
              <a:alphaOff val="0"/>
              <a:shade val="9000"/>
              <a:satMod val="105000"/>
              <a:alpha val="48000"/>
            </a:schemeClr>
          </a:outerShdw>
        </a:effectLst>
      </dsp:spPr>
      <dsp:style>
        <a:lnRef idx="3">
          <a:scrgbClr r="0" g="0" b="0"/>
        </a:lnRef>
        <a:fillRef idx="1">
          <a:scrgbClr r="0" g="0" b="0"/>
        </a:fillRef>
        <a:effectRef idx="1">
          <a:scrgbClr r="0" g="0" b="0"/>
        </a:effectRef>
        <a:fontRef idx="minor"/>
      </dsp:style>
      <dsp:txBody>
        <a:bodyPr spcFirstLastPara="0" vert="horz" wrap="square" lIns="152400" tIns="152400" rIns="152400" bIns="152400" numCol="1" spcCol="1270" anchor="ctr" anchorCtr="0">
          <a:noAutofit/>
        </a:bodyPr>
        <a:lstStyle/>
        <a:p>
          <a:pPr lvl="0" algn="ctr" defTabSz="1778000">
            <a:lnSpc>
              <a:spcPct val="90000"/>
            </a:lnSpc>
            <a:spcBef>
              <a:spcPct val="0"/>
            </a:spcBef>
            <a:spcAft>
              <a:spcPct val="35000"/>
            </a:spcAft>
          </a:pPr>
          <a:r>
            <a:rPr lang="en-US" sz="4000" b="1" kern="1200" dirty="0" smtClean="0">
              <a:effectLst>
                <a:outerShdw blurRad="38100" dist="38100" dir="2700000" algn="tl">
                  <a:srgbClr val="000000">
                    <a:alpha val="43137"/>
                  </a:srgbClr>
                </a:outerShdw>
              </a:effectLst>
            </a:rPr>
            <a:t>How words lose power</a:t>
          </a:r>
          <a:endParaRPr lang="en-US" sz="4000" b="1" kern="1200" dirty="0">
            <a:effectLst>
              <a:outerShdw blurRad="38100" dist="38100" dir="2700000" algn="tl">
                <a:srgbClr val="000000">
                  <a:alpha val="43137"/>
                </a:srgbClr>
              </a:outerShdw>
            </a:effectLst>
          </a:endParaRPr>
        </a:p>
      </dsp:txBody>
      <dsp:txXfrm>
        <a:off x="2339487" y="1976626"/>
        <a:ext cx="3304966" cy="131478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0452B3E-BF5C-46A2-B43C-4DFC0409D887}">
      <dsp:nvSpPr>
        <dsp:cNvPr id="0" name=""/>
        <dsp:cNvSpPr/>
      </dsp:nvSpPr>
      <dsp:spPr>
        <a:xfrm>
          <a:off x="2819397" y="2537460"/>
          <a:ext cx="2819404" cy="2954280"/>
        </a:xfrm>
        <a:prstGeom prst="ellipse">
          <a:avLst/>
        </a:prstGeom>
        <a:solidFill>
          <a:schemeClr val="dk2">
            <a:hueOff val="0"/>
            <a:satOff val="0"/>
            <a:lumOff val="0"/>
            <a:alphaOff val="0"/>
          </a:schemeClr>
        </a:solidFill>
        <a:ln w="38100" cap="flat" cmpd="sng" algn="ctr">
          <a:solidFill>
            <a:schemeClr val="lt2">
              <a:hueOff val="0"/>
              <a:satOff val="0"/>
              <a:lumOff val="0"/>
              <a:alphaOff val="0"/>
            </a:schemeClr>
          </a:solidFill>
          <a:prstDash val="solid"/>
        </a:ln>
        <a:effectLst>
          <a:outerShdw blurRad="57150" dist="38100" dir="5400000" algn="ctr" rotWithShape="0">
            <a:schemeClr val="dk2">
              <a:hueOff val="0"/>
              <a:satOff val="0"/>
              <a:lumOff val="0"/>
              <a:alphaOff val="0"/>
              <a:shade val="9000"/>
              <a:satMod val="105000"/>
              <a:alpha val="48000"/>
            </a:scheme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34925" tIns="34925" rIns="34925" bIns="34925" numCol="1" spcCol="1270" anchor="ctr" anchorCtr="0">
          <a:noAutofit/>
        </a:bodyPr>
        <a:lstStyle/>
        <a:p>
          <a:pPr lvl="0" algn="ctr" defTabSz="2444750">
            <a:lnSpc>
              <a:spcPct val="90000"/>
            </a:lnSpc>
            <a:spcBef>
              <a:spcPct val="0"/>
            </a:spcBef>
            <a:spcAft>
              <a:spcPct val="35000"/>
            </a:spcAft>
          </a:pPr>
          <a:r>
            <a:rPr lang="en-US" sz="5500" b="1" kern="1200" smtClean="0">
              <a:effectLst>
                <a:outerShdw blurRad="38100" dist="38100" dir="2700000" algn="tl">
                  <a:srgbClr val="000000">
                    <a:alpha val="43137"/>
                  </a:srgbClr>
                </a:outerShdw>
              </a:effectLst>
            </a:rPr>
            <a:t>“God”</a:t>
          </a:r>
          <a:endParaRPr lang="en-US" sz="5500" b="1" kern="1200" dirty="0">
            <a:effectLst>
              <a:outerShdw blurRad="38100" dist="38100" dir="2700000" algn="tl">
                <a:srgbClr val="000000">
                  <a:alpha val="43137"/>
                </a:srgbClr>
              </a:outerShdw>
            </a:effectLst>
          </a:endParaRPr>
        </a:p>
      </dsp:txBody>
      <dsp:txXfrm>
        <a:off x="3232289" y="2970104"/>
        <a:ext cx="1993620" cy="2088992"/>
      </dsp:txXfrm>
    </dsp:sp>
    <dsp:sp modelId="{33159583-32AA-4837-A08A-C5F07C24C296}">
      <dsp:nvSpPr>
        <dsp:cNvPr id="0" name=""/>
        <dsp:cNvSpPr/>
      </dsp:nvSpPr>
      <dsp:spPr>
        <a:xfrm rot="11700000">
          <a:off x="1056563" y="3072029"/>
          <a:ext cx="1738659" cy="650858"/>
        </a:xfrm>
        <a:prstGeom prst="leftArrow">
          <a:avLst>
            <a:gd name="adj1" fmla="val 60000"/>
            <a:gd name="adj2" fmla="val 50000"/>
          </a:avLst>
        </a:prstGeom>
        <a:solidFill>
          <a:schemeClr val="dk2">
            <a:tint val="60000"/>
            <a:hueOff val="0"/>
            <a:satOff val="0"/>
            <a:lumOff val="0"/>
            <a:alphaOff val="0"/>
          </a:schemeClr>
        </a:solidFill>
        <a:ln>
          <a:noFill/>
        </a:ln>
        <a:effectLst>
          <a:outerShdw blurRad="57150" dist="38100" dir="5400000" algn="ctr" rotWithShape="0">
            <a:schemeClr val="dk2">
              <a:tint val="60000"/>
              <a:hueOff val="0"/>
              <a:satOff val="0"/>
              <a:lumOff val="0"/>
              <a:alphaOff val="0"/>
              <a:shade val="9000"/>
              <a:satMod val="105000"/>
              <a:alpha val="48000"/>
            </a:schemeClr>
          </a:outerShdw>
        </a:effectLst>
      </dsp:spPr>
      <dsp:style>
        <a:lnRef idx="0">
          <a:scrgbClr r="0" g="0" b="0"/>
        </a:lnRef>
        <a:fillRef idx="1">
          <a:scrgbClr r="0" g="0" b="0"/>
        </a:fillRef>
        <a:effectRef idx="1">
          <a:scrgbClr r="0" g="0" b="0"/>
        </a:effectRef>
        <a:fontRef idx="minor">
          <a:schemeClr val="lt1"/>
        </a:fontRef>
      </dsp:style>
    </dsp:sp>
    <dsp:sp modelId="{F9E70355-B834-4C6A-8282-908729698281}">
      <dsp:nvSpPr>
        <dsp:cNvPr id="0" name=""/>
        <dsp:cNvSpPr/>
      </dsp:nvSpPr>
      <dsp:spPr>
        <a:xfrm>
          <a:off x="1420" y="2304647"/>
          <a:ext cx="2169528" cy="1735622"/>
        </a:xfrm>
        <a:prstGeom prst="roundRect">
          <a:avLst>
            <a:gd name="adj" fmla="val 10000"/>
          </a:avLst>
        </a:prstGeom>
        <a:solidFill>
          <a:schemeClr val="dk2">
            <a:hueOff val="0"/>
            <a:satOff val="0"/>
            <a:lumOff val="0"/>
            <a:alphaOff val="0"/>
          </a:schemeClr>
        </a:solidFill>
        <a:ln w="38100" cap="flat" cmpd="sng" algn="ctr">
          <a:solidFill>
            <a:schemeClr val="lt2">
              <a:hueOff val="0"/>
              <a:satOff val="0"/>
              <a:lumOff val="0"/>
              <a:alphaOff val="0"/>
            </a:schemeClr>
          </a:solidFill>
          <a:prstDash val="solid"/>
        </a:ln>
        <a:effectLst>
          <a:outerShdw blurRad="57150" dist="38100" dir="5400000" algn="ctr" rotWithShape="0">
            <a:schemeClr val="dk2">
              <a:hueOff val="0"/>
              <a:satOff val="0"/>
              <a:lumOff val="0"/>
              <a:alphaOff val="0"/>
              <a:shade val="9000"/>
              <a:satMod val="105000"/>
              <a:alpha val="48000"/>
            </a:scheme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64770" tIns="64770" rIns="64770" bIns="64770" numCol="1" spcCol="1270" anchor="ctr" anchorCtr="0">
          <a:noAutofit/>
        </a:bodyPr>
        <a:lstStyle/>
        <a:p>
          <a:pPr lvl="0" algn="ctr" defTabSz="1511300">
            <a:lnSpc>
              <a:spcPct val="90000"/>
            </a:lnSpc>
            <a:spcBef>
              <a:spcPct val="0"/>
            </a:spcBef>
            <a:spcAft>
              <a:spcPct val="35000"/>
            </a:spcAft>
          </a:pPr>
          <a:r>
            <a:rPr lang="en-US" sz="3400" kern="1200" dirty="0" smtClean="0">
              <a:effectLst>
                <a:outerShdw blurRad="38100" dist="38100" dir="2700000" algn="tl">
                  <a:srgbClr val="000000">
                    <a:alpha val="43137"/>
                  </a:srgbClr>
                </a:outerShdw>
              </a:effectLst>
            </a:rPr>
            <a:t>Overuse</a:t>
          </a:r>
          <a:endParaRPr lang="en-US" sz="3400" kern="1200" dirty="0">
            <a:effectLst>
              <a:outerShdw blurRad="38100" dist="38100" dir="2700000" algn="tl">
                <a:srgbClr val="000000">
                  <a:alpha val="43137"/>
                </a:srgbClr>
              </a:outerShdw>
            </a:effectLst>
          </a:endParaRPr>
        </a:p>
      </dsp:txBody>
      <dsp:txXfrm>
        <a:off x="52255" y="2355482"/>
        <a:ext cx="2067858" cy="1633952"/>
      </dsp:txXfrm>
    </dsp:sp>
    <dsp:sp modelId="{441521EF-DA31-43D9-8D0C-93908D28C216}">
      <dsp:nvSpPr>
        <dsp:cNvPr id="0" name=""/>
        <dsp:cNvSpPr/>
      </dsp:nvSpPr>
      <dsp:spPr>
        <a:xfrm rot="14700000">
          <a:off x="2365819" y="1506516"/>
          <a:ext cx="1690983" cy="650858"/>
        </a:xfrm>
        <a:prstGeom prst="leftArrow">
          <a:avLst>
            <a:gd name="adj1" fmla="val 60000"/>
            <a:gd name="adj2" fmla="val 50000"/>
          </a:avLst>
        </a:prstGeom>
        <a:solidFill>
          <a:schemeClr val="dk2">
            <a:tint val="60000"/>
            <a:hueOff val="0"/>
            <a:satOff val="0"/>
            <a:lumOff val="0"/>
            <a:alphaOff val="0"/>
          </a:schemeClr>
        </a:solidFill>
        <a:ln>
          <a:noFill/>
        </a:ln>
        <a:effectLst>
          <a:outerShdw blurRad="57150" dist="38100" dir="5400000" algn="ctr" rotWithShape="0">
            <a:schemeClr val="dk2">
              <a:tint val="60000"/>
              <a:hueOff val="0"/>
              <a:satOff val="0"/>
              <a:lumOff val="0"/>
              <a:alphaOff val="0"/>
              <a:shade val="9000"/>
              <a:satMod val="105000"/>
              <a:alpha val="48000"/>
            </a:schemeClr>
          </a:outerShdw>
        </a:effectLst>
      </dsp:spPr>
      <dsp:style>
        <a:lnRef idx="0">
          <a:scrgbClr r="0" g="0" b="0"/>
        </a:lnRef>
        <a:fillRef idx="1">
          <a:scrgbClr r="0" g="0" b="0"/>
        </a:fillRef>
        <a:effectRef idx="1">
          <a:scrgbClr r="0" g="0" b="0"/>
        </a:effectRef>
        <a:fontRef idx="minor">
          <a:schemeClr val="lt1"/>
        </a:fontRef>
      </dsp:style>
    </dsp:sp>
    <dsp:sp modelId="{A8AA8AA9-9894-4462-8FBA-1ECCD6245AF0}">
      <dsp:nvSpPr>
        <dsp:cNvPr id="0" name=""/>
        <dsp:cNvSpPr/>
      </dsp:nvSpPr>
      <dsp:spPr>
        <a:xfrm>
          <a:off x="1769226" y="197858"/>
          <a:ext cx="2169528" cy="1735622"/>
        </a:xfrm>
        <a:prstGeom prst="roundRect">
          <a:avLst>
            <a:gd name="adj" fmla="val 10000"/>
          </a:avLst>
        </a:prstGeom>
        <a:solidFill>
          <a:schemeClr val="dk2">
            <a:hueOff val="0"/>
            <a:satOff val="0"/>
            <a:lumOff val="0"/>
            <a:alphaOff val="0"/>
          </a:schemeClr>
        </a:solidFill>
        <a:ln w="38100" cap="flat" cmpd="sng" algn="ctr">
          <a:solidFill>
            <a:schemeClr val="lt2">
              <a:hueOff val="0"/>
              <a:satOff val="0"/>
              <a:lumOff val="0"/>
              <a:alphaOff val="0"/>
            </a:schemeClr>
          </a:solidFill>
          <a:prstDash val="solid"/>
        </a:ln>
        <a:effectLst>
          <a:outerShdw blurRad="57150" dist="38100" dir="5400000" algn="ctr" rotWithShape="0">
            <a:schemeClr val="dk2">
              <a:hueOff val="0"/>
              <a:satOff val="0"/>
              <a:lumOff val="0"/>
              <a:alphaOff val="0"/>
              <a:shade val="9000"/>
              <a:satMod val="105000"/>
              <a:alpha val="48000"/>
            </a:scheme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64770" tIns="64770" rIns="64770" bIns="64770" numCol="1" spcCol="1270" anchor="ctr" anchorCtr="0">
          <a:noAutofit/>
        </a:bodyPr>
        <a:lstStyle/>
        <a:p>
          <a:pPr lvl="0" algn="ctr" defTabSz="1511300">
            <a:lnSpc>
              <a:spcPct val="90000"/>
            </a:lnSpc>
            <a:spcBef>
              <a:spcPct val="0"/>
            </a:spcBef>
            <a:spcAft>
              <a:spcPct val="35000"/>
            </a:spcAft>
          </a:pPr>
          <a:r>
            <a:rPr lang="en-US" sz="3400" kern="1200" dirty="0" smtClean="0">
              <a:effectLst>
                <a:outerShdw blurRad="38100" dist="38100" dir="2700000" algn="tl">
                  <a:srgbClr val="000000">
                    <a:alpha val="43137"/>
                  </a:srgbClr>
                </a:outerShdw>
              </a:effectLst>
            </a:rPr>
            <a:t>Filler</a:t>
          </a:r>
          <a:endParaRPr lang="en-US" sz="3400" kern="1200" dirty="0">
            <a:effectLst>
              <a:outerShdw blurRad="38100" dist="38100" dir="2700000" algn="tl">
                <a:srgbClr val="000000">
                  <a:alpha val="43137"/>
                </a:srgbClr>
              </a:outerShdw>
            </a:effectLst>
          </a:endParaRPr>
        </a:p>
      </dsp:txBody>
      <dsp:txXfrm>
        <a:off x="1820061" y="248693"/>
        <a:ext cx="2067858" cy="1633952"/>
      </dsp:txXfrm>
    </dsp:sp>
    <dsp:sp modelId="{9A98FB25-86D8-4878-B7AB-AB7957198B82}">
      <dsp:nvSpPr>
        <dsp:cNvPr id="0" name=""/>
        <dsp:cNvSpPr/>
      </dsp:nvSpPr>
      <dsp:spPr>
        <a:xfrm rot="17700000">
          <a:off x="4401397" y="1506516"/>
          <a:ext cx="1690983" cy="650858"/>
        </a:xfrm>
        <a:prstGeom prst="leftArrow">
          <a:avLst>
            <a:gd name="adj1" fmla="val 60000"/>
            <a:gd name="adj2" fmla="val 50000"/>
          </a:avLst>
        </a:prstGeom>
        <a:solidFill>
          <a:schemeClr val="dk2">
            <a:tint val="60000"/>
            <a:hueOff val="0"/>
            <a:satOff val="0"/>
            <a:lumOff val="0"/>
            <a:alphaOff val="0"/>
          </a:schemeClr>
        </a:solidFill>
        <a:ln>
          <a:noFill/>
        </a:ln>
        <a:effectLst>
          <a:outerShdw blurRad="57150" dist="38100" dir="5400000" algn="ctr" rotWithShape="0">
            <a:schemeClr val="dk2">
              <a:tint val="60000"/>
              <a:hueOff val="0"/>
              <a:satOff val="0"/>
              <a:lumOff val="0"/>
              <a:alphaOff val="0"/>
              <a:shade val="9000"/>
              <a:satMod val="105000"/>
              <a:alpha val="48000"/>
            </a:schemeClr>
          </a:outerShdw>
        </a:effectLst>
      </dsp:spPr>
      <dsp:style>
        <a:lnRef idx="0">
          <a:scrgbClr r="0" g="0" b="0"/>
        </a:lnRef>
        <a:fillRef idx="1">
          <a:scrgbClr r="0" g="0" b="0"/>
        </a:fillRef>
        <a:effectRef idx="1">
          <a:scrgbClr r="0" g="0" b="0"/>
        </a:effectRef>
        <a:fontRef idx="minor">
          <a:schemeClr val="lt1"/>
        </a:fontRef>
      </dsp:style>
    </dsp:sp>
    <dsp:sp modelId="{E8C423D6-B0DC-43DC-B7C7-60830579D5A5}">
      <dsp:nvSpPr>
        <dsp:cNvPr id="0" name=""/>
        <dsp:cNvSpPr/>
      </dsp:nvSpPr>
      <dsp:spPr>
        <a:xfrm>
          <a:off x="4519444" y="197858"/>
          <a:ext cx="2169528" cy="1735622"/>
        </a:xfrm>
        <a:prstGeom prst="roundRect">
          <a:avLst>
            <a:gd name="adj" fmla="val 10000"/>
          </a:avLst>
        </a:prstGeom>
        <a:solidFill>
          <a:schemeClr val="dk2">
            <a:hueOff val="0"/>
            <a:satOff val="0"/>
            <a:lumOff val="0"/>
            <a:alphaOff val="0"/>
          </a:schemeClr>
        </a:solidFill>
        <a:ln w="38100" cap="flat" cmpd="sng" algn="ctr">
          <a:solidFill>
            <a:schemeClr val="lt2">
              <a:hueOff val="0"/>
              <a:satOff val="0"/>
              <a:lumOff val="0"/>
              <a:alphaOff val="0"/>
            </a:schemeClr>
          </a:solidFill>
          <a:prstDash val="solid"/>
        </a:ln>
        <a:effectLst>
          <a:outerShdw blurRad="57150" dist="38100" dir="5400000" algn="ctr" rotWithShape="0">
            <a:schemeClr val="dk2">
              <a:hueOff val="0"/>
              <a:satOff val="0"/>
              <a:lumOff val="0"/>
              <a:alphaOff val="0"/>
              <a:shade val="9000"/>
              <a:satMod val="105000"/>
              <a:alpha val="48000"/>
            </a:scheme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64770" tIns="64770" rIns="64770" bIns="64770" numCol="1" spcCol="1270" anchor="ctr" anchorCtr="0">
          <a:noAutofit/>
        </a:bodyPr>
        <a:lstStyle/>
        <a:p>
          <a:pPr lvl="0" algn="ctr" defTabSz="1511300">
            <a:lnSpc>
              <a:spcPct val="90000"/>
            </a:lnSpc>
            <a:spcBef>
              <a:spcPct val="0"/>
            </a:spcBef>
            <a:spcAft>
              <a:spcPct val="35000"/>
            </a:spcAft>
          </a:pPr>
          <a:r>
            <a:rPr lang="en-US" sz="3400" kern="1200" dirty="0" smtClean="0">
              <a:effectLst>
                <a:outerShdw blurRad="38100" dist="38100" dir="2700000" algn="tl">
                  <a:srgbClr val="000000">
                    <a:alpha val="43137"/>
                  </a:srgbClr>
                </a:outerShdw>
              </a:effectLst>
            </a:rPr>
            <a:t>Dilute</a:t>
          </a:r>
          <a:endParaRPr lang="en-US" sz="3400" kern="1200" dirty="0">
            <a:effectLst>
              <a:outerShdw blurRad="38100" dist="38100" dir="2700000" algn="tl">
                <a:srgbClr val="000000">
                  <a:alpha val="43137"/>
                </a:srgbClr>
              </a:outerShdw>
            </a:effectLst>
          </a:endParaRPr>
        </a:p>
      </dsp:txBody>
      <dsp:txXfrm>
        <a:off x="4570279" y="248693"/>
        <a:ext cx="2067858" cy="1633952"/>
      </dsp:txXfrm>
    </dsp:sp>
    <dsp:sp modelId="{41F4F998-D2DA-4BE1-BB41-B30FB475E0D2}">
      <dsp:nvSpPr>
        <dsp:cNvPr id="0" name=""/>
        <dsp:cNvSpPr/>
      </dsp:nvSpPr>
      <dsp:spPr>
        <a:xfrm rot="20700000">
          <a:off x="5662977" y="3072029"/>
          <a:ext cx="1738659" cy="650858"/>
        </a:xfrm>
        <a:prstGeom prst="leftArrow">
          <a:avLst>
            <a:gd name="adj1" fmla="val 60000"/>
            <a:gd name="adj2" fmla="val 50000"/>
          </a:avLst>
        </a:prstGeom>
        <a:solidFill>
          <a:schemeClr val="dk2">
            <a:tint val="60000"/>
            <a:hueOff val="0"/>
            <a:satOff val="0"/>
            <a:lumOff val="0"/>
            <a:alphaOff val="0"/>
          </a:schemeClr>
        </a:solidFill>
        <a:ln>
          <a:noFill/>
        </a:ln>
        <a:effectLst>
          <a:outerShdw blurRad="57150" dist="38100" dir="5400000" algn="ctr" rotWithShape="0">
            <a:schemeClr val="dk2">
              <a:tint val="60000"/>
              <a:hueOff val="0"/>
              <a:satOff val="0"/>
              <a:lumOff val="0"/>
              <a:alphaOff val="0"/>
              <a:shade val="9000"/>
              <a:satMod val="105000"/>
              <a:alpha val="48000"/>
            </a:schemeClr>
          </a:outerShdw>
        </a:effectLst>
      </dsp:spPr>
      <dsp:style>
        <a:lnRef idx="0">
          <a:scrgbClr r="0" g="0" b="0"/>
        </a:lnRef>
        <a:fillRef idx="1">
          <a:scrgbClr r="0" g="0" b="0"/>
        </a:fillRef>
        <a:effectRef idx="1">
          <a:scrgbClr r="0" g="0" b="0"/>
        </a:effectRef>
        <a:fontRef idx="minor">
          <a:schemeClr val="lt1"/>
        </a:fontRef>
      </dsp:style>
    </dsp:sp>
    <dsp:sp modelId="{8A6CC90C-3A13-444E-9B38-00F0E3CF0FD7}">
      <dsp:nvSpPr>
        <dsp:cNvPr id="0" name=""/>
        <dsp:cNvSpPr/>
      </dsp:nvSpPr>
      <dsp:spPr>
        <a:xfrm>
          <a:off x="6287250" y="2304647"/>
          <a:ext cx="2169528" cy="1735622"/>
        </a:xfrm>
        <a:prstGeom prst="roundRect">
          <a:avLst>
            <a:gd name="adj" fmla="val 10000"/>
          </a:avLst>
        </a:prstGeom>
        <a:solidFill>
          <a:schemeClr val="dk2">
            <a:hueOff val="0"/>
            <a:satOff val="0"/>
            <a:lumOff val="0"/>
            <a:alphaOff val="0"/>
          </a:schemeClr>
        </a:solidFill>
        <a:ln w="38100" cap="flat" cmpd="sng" algn="ctr">
          <a:solidFill>
            <a:schemeClr val="lt2">
              <a:hueOff val="0"/>
              <a:satOff val="0"/>
              <a:lumOff val="0"/>
              <a:alphaOff val="0"/>
            </a:schemeClr>
          </a:solidFill>
          <a:prstDash val="solid"/>
        </a:ln>
        <a:effectLst>
          <a:outerShdw blurRad="57150" dist="38100" dir="5400000" algn="ctr" rotWithShape="0">
            <a:schemeClr val="dk2">
              <a:hueOff val="0"/>
              <a:satOff val="0"/>
              <a:lumOff val="0"/>
              <a:alphaOff val="0"/>
              <a:shade val="9000"/>
              <a:satMod val="105000"/>
              <a:alpha val="48000"/>
            </a:scheme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64770" tIns="64770" rIns="64770" bIns="64770" numCol="1" spcCol="1270" anchor="ctr" anchorCtr="0">
          <a:noAutofit/>
        </a:bodyPr>
        <a:lstStyle/>
        <a:p>
          <a:pPr lvl="0" algn="ctr" defTabSz="1511300">
            <a:lnSpc>
              <a:spcPct val="90000"/>
            </a:lnSpc>
            <a:spcBef>
              <a:spcPct val="0"/>
            </a:spcBef>
            <a:spcAft>
              <a:spcPct val="35000"/>
            </a:spcAft>
          </a:pPr>
          <a:r>
            <a:rPr lang="en-US" sz="3400" kern="1200" dirty="0" smtClean="0">
              <a:effectLst>
                <a:outerShdw blurRad="38100" dist="38100" dir="2700000" algn="tl">
                  <a:srgbClr val="000000">
                    <a:alpha val="43137"/>
                  </a:srgbClr>
                </a:outerShdw>
              </a:effectLst>
            </a:rPr>
            <a:t>Alteration</a:t>
          </a:r>
          <a:endParaRPr lang="en-US" sz="3400" kern="1200" dirty="0">
            <a:effectLst>
              <a:outerShdw blurRad="38100" dist="38100" dir="2700000" algn="tl">
                <a:srgbClr val="000000">
                  <a:alpha val="43137"/>
                </a:srgbClr>
              </a:outerShdw>
            </a:effectLst>
          </a:endParaRPr>
        </a:p>
      </dsp:txBody>
      <dsp:txXfrm>
        <a:off x="6338085" y="2355482"/>
        <a:ext cx="2067858" cy="1633952"/>
      </dsp:txXfrm>
    </dsp:sp>
  </dsp:spTree>
</dsp:drawing>
</file>

<file path=ppt/diagrams/layout1.xml><?xml version="1.0" encoding="utf-8"?>
<dgm:layoutDef xmlns:dgm="http://schemas.openxmlformats.org/drawingml/2006/diagram" xmlns:a="http://schemas.openxmlformats.org/drawingml/2006/main" uniqueId="urn:microsoft.com/office/officeart/2005/8/layout/matrix1">
  <dgm:title val=""/>
  <dgm:desc val=""/>
  <dgm:catLst>
    <dgm:cat type="matrix" pri="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styleData>
  <dgm:clr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clrData>
  <dgm:layoutNode name="diagram">
    <dgm:varLst>
      <dgm:chMax val="1"/>
      <dgm:dir/>
      <dgm:animLvl val="ctr"/>
      <dgm:resizeHandles val="exact"/>
    </dgm:varLst>
    <dgm:alg type="composite"/>
    <dgm:shape xmlns:r="http://schemas.openxmlformats.org/officeDocument/2006/relationships" r:blip="">
      <dgm:adjLst/>
    </dgm:shape>
    <dgm:presOf/>
    <dgm:constrLst>
      <dgm:constr type="ctrX" for="ch" forName="matrix" refType="w" fact="0.5"/>
      <dgm:constr type="ctrY" for="ch" forName="matrix" refType="h" fact="0.5"/>
      <dgm:constr type="w" for="ch" forName="matrix" refType="w"/>
      <dgm:constr type="h" for="ch" forName="matrix" refType="h"/>
      <dgm:constr type="ctrX" for="ch" forName="centerTile" refType="w" fact="0.5"/>
      <dgm:constr type="ctrY" for="ch" forName="centerTile" refType="h" fact="0.5"/>
      <dgm:constr type="w" for="ch" forName="centerTile" refType="w" fact="0.3"/>
      <dgm:constr type="h" for="ch" forName="centerTile" refType="h" fact="0.25"/>
      <dgm:constr type="primFontSz" for="des" ptType="node" op="equ" val="65"/>
    </dgm:constrLst>
    <dgm:ruleLst/>
    <dgm:choose name="Name0">
      <dgm:if name="Name1" axis="ch" ptType="node" func="cnt" op="gte" val="1">
        <dgm:layoutNode name="matrix">
          <dgm:alg type="composite"/>
          <dgm:shape xmlns:r="http://schemas.openxmlformats.org/officeDocument/2006/relationships" r:blip="">
            <dgm:adjLst/>
          </dgm:shape>
          <dgm:presOf/>
          <dgm:constrLst>
            <dgm:constr type="l" for="ch" forName="tile1"/>
            <dgm:constr type="t" for="ch" forName="tile1"/>
            <dgm:constr type="r" for="ch" forName="tile1" refType="w" fact="0.5"/>
            <dgm:constr type="b" for="ch" forName="tile1" refType="h" fact="0.5"/>
            <dgm:constr type="l" for="ch" forName="tile1text" refType="l" refFor="ch" refForName="tile1"/>
            <dgm:constr type="t" for="ch" forName="tile1text" refType="t" refFor="ch" refForName="tile1"/>
            <dgm:constr type="w" for="ch" forName="tile1text" refType="w" refFor="ch" refForName="tile1"/>
            <dgm:constr type="h" for="ch" forName="tile1text" refType="h" refFor="ch" refForName="tile1" fact="0.75"/>
            <dgm:constr type="r" for="ch" forName="tile2" refType="w"/>
            <dgm:constr type="t" for="ch" forName="tile2"/>
            <dgm:constr type="l" for="ch" forName="tile2" refType="w" fact="0.5"/>
            <dgm:constr type="b" for="ch" forName="tile2" refType="h" fact="0.5"/>
            <dgm:constr type="r" for="ch" forName="tile2text" refType="r" refFor="ch" refForName="tile2"/>
            <dgm:constr type="t" for="ch" forName="tile2text" refType="t" refFor="ch" refForName="tile2"/>
            <dgm:constr type="w" for="ch" forName="tile2text" refType="w" refFor="ch" refForName="tile2"/>
            <dgm:constr type="h" for="ch" forName="tile2text" refType="h" refFor="ch" refForName="tile2" fact="0.75"/>
            <dgm:constr type="l" for="ch" forName="tile3"/>
            <dgm:constr type="b" for="ch" forName="tile3" refType="h"/>
            <dgm:constr type="r" for="ch" forName="tile3" refType="w" fact="0.5"/>
            <dgm:constr type="t" for="ch" forName="tile3" refType="h" fact="0.5"/>
            <dgm:constr type="l" for="ch" forName="tile3text" refType="l" refFor="ch" refForName="tile3"/>
            <dgm:constr type="b" for="ch" forName="tile3text" refType="b" refFor="ch" refForName="tile3"/>
            <dgm:constr type="w" for="ch" forName="tile3text" refType="w" refFor="ch" refForName="tile3"/>
            <dgm:constr type="h" for="ch" forName="tile3text" refType="h" refFor="ch" refForName="tile3" fact="0.75"/>
            <dgm:constr type="r" for="ch" forName="tile4" refType="w"/>
            <dgm:constr type="b" for="ch" forName="tile4" refType="h"/>
            <dgm:constr type="l" for="ch" forName="tile4" refType="w" fact="0.5"/>
            <dgm:constr type="t" for="ch" forName="tile4" refType="h" fact="0.5"/>
            <dgm:constr type="r" for="ch" forName="tile4text" refType="r" refFor="ch" refForName="tile4"/>
            <dgm:constr type="b" for="ch" forName="tile4text" refType="b" refFor="ch" refForName="tile4"/>
            <dgm:constr type="w" for="ch" forName="tile4text" refType="w" refFor="ch" refForName="tile4"/>
            <dgm:constr type="h" for="ch" forName="tile4text" refType="h" refFor="ch" refForName="tile4" fact="0.75"/>
          </dgm:constrLst>
          <dgm:ruleLst/>
          <dgm:layoutNode name="tile1" styleLbl="node1">
            <dgm:alg type="sp"/>
            <dgm:shape xmlns:r="http://schemas.openxmlformats.org/officeDocument/2006/relationships" rot="270" type="round1Rect" r:blip="">
              <dgm:adjLst/>
            </dgm:shape>
            <dgm:choose name="Name2">
              <dgm:if name="Name3" func="var" arg="dir" op="equ" val="norm">
                <dgm:presOf axis="ch ch desOrSelf" ptType="node node node" st="1 1 1" cnt="1 1 0"/>
              </dgm:if>
              <dgm:else name="Name4">
                <dgm:presOf axis="ch ch desOrSelf" ptType="node node node" st="1 2 1" cnt="1 1 0"/>
              </dgm:else>
            </dgm:choose>
            <dgm:constrLst/>
            <dgm:ruleLst/>
          </dgm:layoutNode>
          <dgm:layoutNode name="tile1text" styleLbl="node1">
            <dgm:varLst>
              <dgm:chMax val="0"/>
              <dgm:chPref val="0"/>
              <dgm:bulletEnabled val="1"/>
            </dgm:varLst>
            <dgm:choose name="Name5">
              <dgm:if name="Name6" axis="root des" func="maxDepth" op="gte" val="3">
                <dgm:alg type="tx">
                  <dgm:param type="txAnchorVert" val="t"/>
                  <dgm:param type="parTxLTRAlign" val="l"/>
                  <dgm:param type="parTxRTLAlign" val="r"/>
                </dgm:alg>
              </dgm:if>
              <dgm:else name="Name7">
                <dgm:alg type="tx"/>
              </dgm:else>
            </dgm:choose>
            <dgm:shape xmlns:r="http://schemas.openxmlformats.org/officeDocument/2006/relationships" rot="270" type="rect" r:blip="" hideGeom="1">
              <dgm:adjLst>
                <dgm:adj idx="1" val="0.2"/>
              </dgm:adjLst>
            </dgm:shape>
            <dgm:choose name="Name8">
              <dgm:if name="Name9" func="var" arg="dir" op="equ" val="norm">
                <dgm:presOf axis="ch ch desOrSelf" ptType="node node node" st="1 1 1" cnt="1 1 0"/>
              </dgm:if>
              <dgm:else name="Name10">
                <dgm:presOf axis="ch ch desOrSelf" ptType="node node node" st="1 2 1" cnt="1 1 0"/>
              </dgm:else>
            </dgm:choose>
            <dgm:constrLst/>
            <dgm:ruleLst>
              <dgm:rule type="primFontSz" val="5" fact="NaN" max="NaN"/>
            </dgm:ruleLst>
          </dgm:layoutNode>
          <dgm:layoutNode name="tile2" styleLbl="node1">
            <dgm:alg type="sp"/>
            <dgm:shape xmlns:r="http://schemas.openxmlformats.org/officeDocument/2006/relationships" type="round1Rect" r:blip="">
              <dgm:adjLst/>
            </dgm:shape>
            <dgm:choose name="Name11">
              <dgm:if name="Name12" func="var" arg="dir" op="equ" val="norm">
                <dgm:presOf axis="ch ch desOrSelf" ptType="node node node" st="1 2 1" cnt="1 1 0"/>
              </dgm:if>
              <dgm:else name="Name13">
                <dgm:presOf axis="ch ch desOrSelf" ptType="node node node" st="1 1 1" cnt="1 1 0"/>
              </dgm:else>
            </dgm:choose>
            <dgm:constrLst/>
            <dgm:ruleLst/>
          </dgm:layoutNode>
          <dgm:layoutNode name="tile2text" styleLbl="node1">
            <dgm:varLst>
              <dgm:chMax val="0"/>
              <dgm:chPref val="0"/>
              <dgm:bulletEnabled val="1"/>
            </dgm:varLst>
            <dgm:choose name="Name14">
              <dgm:if name="Name15" axis="root des" func="maxDepth" op="gte" val="3">
                <dgm:alg type="tx">
                  <dgm:param type="txAnchorVert" val="t"/>
                  <dgm:param type="parTxLTRAlign" val="l"/>
                  <dgm:param type="parTxRTLAlign" val="r"/>
                </dgm:alg>
              </dgm:if>
              <dgm:else name="Name16">
                <dgm:alg type="tx"/>
              </dgm:else>
            </dgm:choose>
            <dgm:shape xmlns:r="http://schemas.openxmlformats.org/officeDocument/2006/relationships" type="rect" r:blip="" hideGeom="1">
              <dgm:adjLst/>
            </dgm:shape>
            <dgm:choose name="Name17">
              <dgm:if name="Name18" func="var" arg="dir" op="equ" val="norm">
                <dgm:presOf axis="ch ch desOrSelf" ptType="node node node" st="1 2 1" cnt="1 1 0"/>
              </dgm:if>
              <dgm:else name="Name19">
                <dgm:presOf axis="ch ch desOrSelf" ptType="node node node" st="1 1 1" cnt="1 1 0"/>
              </dgm:else>
            </dgm:choose>
            <dgm:constrLst/>
            <dgm:ruleLst>
              <dgm:rule type="primFontSz" val="5" fact="NaN" max="NaN"/>
            </dgm:ruleLst>
          </dgm:layoutNode>
          <dgm:layoutNode name="tile3" styleLbl="node1">
            <dgm:alg type="sp"/>
            <dgm:shape xmlns:r="http://schemas.openxmlformats.org/officeDocument/2006/relationships" rot="180" type="round1Rect" r:blip="">
              <dgm:adjLst/>
            </dgm:shape>
            <dgm:choose name="Name20">
              <dgm:if name="Name21" func="var" arg="dir" op="equ" val="norm">
                <dgm:presOf axis="ch ch desOrSelf" ptType="node node node" st="1 3 1" cnt="1 1 0"/>
              </dgm:if>
              <dgm:else name="Name22">
                <dgm:presOf axis="ch ch desOrSelf" ptType="node node node" st="1 4 1" cnt="1 1 0"/>
              </dgm:else>
            </dgm:choose>
            <dgm:constrLst/>
            <dgm:ruleLst/>
          </dgm:layoutNode>
          <dgm:layoutNode name="tile3text" styleLbl="node1">
            <dgm:varLst>
              <dgm:chMax val="0"/>
              <dgm:chPref val="0"/>
              <dgm:bulletEnabled val="1"/>
            </dgm:varLst>
            <dgm:choose name="Name23">
              <dgm:if name="Name24" axis="root des" func="maxDepth" op="gte" val="3">
                <dgm:alg type="tx">
                  <dgm:param type="txAnchorVert" val="t"/>
                  <dgm:param type="parTxLTRAlign" val="l"/>
                  <dgm:param type="parTxRTLAlign" val="r"/>
                </dgm:alg>
              </dgm:if>
              <dgm:else name="Name25">
                <dgm:alg type="tx"/>
              </dgm:else>
            </dgm:choose>
            <dgm:shape xmlns:r="http://schemas.openxmlformats.org/officeDocument/2006/relationships" rot="180" type="rect" r:blip="" hideGeom="1">
              <dgm:adjLst/>
            </dgm:shape>
            <dgm:choose name="Name26">
              <dgm:if name="Name27" func="var" arg="dir" op="equ" val="norm">
                <dgm:presOf axis="ch ch desOrSelf" ptType="node node node" st="1 3 1" cnt="1 1 0"/>
              </dgm:if>
              <dgm:else name="Name28">
                <dgm:presOf axis="ch ch desOrSelf" ptType="node node node" st="1 4 1" cnt="1 1 0"/>
              </dgm:else>
            </dgm:choose>
            <dgm:constrLst/>
            <dgm:ruleLst>
              <dgm:rule type="primFontSz" val="5" fact="NaN" max="NaN"/>
            </dgm:ruleLst>
          </dgm:layoutNode>
          <dgm:layoutNode name="tile4" styleLbl="node1">
            <dgm:alg type="sp"/>
            <dgm:shape xmlns:r="http://schemas.openxmlformats.org/officeDocument/2006/relationships" rot="90" type="round1Rect" r:blip="">
              <dgm:adjLst/>
            </dgm:shape>
            <dgm:choose name="Name29">
              <dgm:if name="Name30" func="var" arg="dir" op="equ" val="norm">
                <dgm:presOf axis="ch ch desOrSelf" ptType="node node node" st="1 4 1" cnt="1 1 0"/>
              </dgm:if>
              <dgm:else name="Name31">
                <dgm:presOf axis="ch ch desOrSelf" ptType="node node node" st="1 3 1" cnt="1 1 0"/>
              </dgm:else>
            </dgm:choose>
            <dgm:constrLst/>
            <dgm:ruleLst/>
          </dgm:layoutNode>
          <dgm:layoutNode name="tile4text" styleLbl="node1">
            <dgm:varLst>
              <dgm:chMax val="0"/>
              <dgm:chPref val="0"/>
              <dgm:bulletEnabled val="1"/>
            </dgm:varLst>
            <dgm:choose name="Name32">
              <dgm:if name="Name33" axis="root des" func="maxDepth" op="gte" val="3">
                <dgm:alg type="tx">
                  <dgm:param type="txAnchorVert" val="t"/>
                  <dgm:param type="parTxLTRAlign" val="l"/>
                  <dgm:param type="parTxRTLAlign" val="r"/>
                </dgm:alg>
              </dgm:if>
              <dgm:else name="Name34">
                <dgm:alg type="tx"/>
              </dgm:else>
            </dgm:choose>
            <dgm:shape xmlns:r="http://schemas.openxmlformats.org/officeDocument/2006/relationships" rot="90" type="rect" r:blip="" hideGeom="1">
              <dgm:adjLst/>
            </dgm:shape>
            <dgm:choose name="Name35">
              <dgm:if name="Name36" func="var" arg="dir" op="equ" val="norm">
                <dgm:presOf axis="ch ch desOrSelf" ptType="node node node" st="1 4 1" cnt="1 1 0"/>
              </dgm:if>
              <dgm:else name="Name37">
                <dgm:presOf axis="ch ch desOrSelf" ptType="node node node" st="1 3 1" cnt="1 1 0"/>
              </dgm:else>
            </dgm:choose>
            <dgm:constrLst/>
            <dgm:ruleLst>
              <dgm:rule type="primFontSz" val="5" fact="NaN" max="NaN"/>
            </dgm:ruleLst>
          </dgm:layoutNode>
        </dgm:layoutNode>
        <dgm:layoutNode name="centerTile" styleLbl="fgShp">
          <dgm:varLst>
            <dgm:chMax val="0"/>
            <dgm:chPref val="0"/>
          </dgm:varLst>
          <dgm:alg type="tx"/>
          <dgm:shape xmlns:r="http://schemas.openxmlformats.org/officeDocument/2006/relationships" type="roundRect" r:blip="">
            <dgm:adjLst/>
          </dgm:shape>
          <dgm:presOf axis="ch" ptType="node" cnt="1"/>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8"/>
    </dgm:choose>
  </dgm:layoutNode>
</dgm:layoutDef>
</file>

<file path=ppt/diagrams/layout2.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18CE0ED3-4EBD-744E-AB8F-D173FCC0D59B}" type="datetimeFigureOut">
              <a:rPr lang="en-US" smtClean="0"/>
              <a:t>11/2/2013</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5E70B55F-7E30-D745-B571-D0BF0ADC6392}"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8CE0ED3-4EBD-744E-AB8F-D173FCC0D59B}" type="datetimeFigureOut">
              <a:rPr lang="en-US" smtClean="0"/>
              <a:t>11/2/2013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70B55F-7E30-D745-B571-D0BF0ADC6392}"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8CE0ED3-4EBD-744E-AB8F-D173FCC0D59B}" type="datetimeFigureOut">
              <a:rPr lang="en-US" smtClean="0"/>
              <a:t>11/2/2013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70B55F-7E30-D745-B571-D0BF0ADC6392}"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8CE0ED3-4EBD-744E-AB8F-D173FCC0D59B}" type="datetimeFigureOut">
              <a:rPr lang="en-US" smtClean="0"/>
              <a:t>11/2/2013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70B55F-7E30-D745-B571-D0BF0ADC6392}"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8CE0ED3-4EBD-744E-AB8F-D173FCC0D59B}" type="datetimeFigureOut">
              <a:rPr lang="en-US" smtClean="0"/>
              <a:t>11/2/2013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70B55F-7E30-D745-B571-D0BF0ADC6392}"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8CE0ED3-4EBD-744E-AB8F-D173FCC0D59B}" type="datetimeFigureOut">
              <a:rPr lang="en-US" smtClean="0"/>
              <a:t>11/2/2013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70B55F-7E30-D745-B571-D0BF0ADC6392}"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8CE0ED3-4EBD-744E-AB8F-D173FCC0D59B}" type="datetimeFigureOut">
              <a:rPr lang="en-US" smtClean="0"/>
              <a:t>11/2/2013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E70B55F-7E30-D745-B571-D0BF0ADC6392}"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8CE0ED3-4EBD-744E-AB8F-D173FCC0D59B}" type="datetimeFigureOut">
              <a:rPr lang="en-US" smtClean="0"/>
              <a:t>11/2/2013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E70B55F-7E30-D745-B571-D0BF0ADC6392}"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8CE0ED3-4EBD-744E-AB8F-D173FCC0D59B}" type="datetimeFigureOut">
              <a:rPr lang="en-US" smtClean="0"/>
              <a:t>11/2/2013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E70B55F-7E30-D745-B571-D0BF0ADC6392}"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8CE0ED3-4EBD-744E-AB8F-D173FCC0D59B}" type="datetimeFigureOut">
              <a:rPr lang="en-US" smtClean="0"/>
              <a:t>11/2/2013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70B55F-7E30-D745-B571-D0BF0ADC6392}"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8CE0ED3-4EBD-744E-AB8F-D173FCC0D59B}" type="datetimeFigureOut">
              <a:rPr lang="en-US" smtClean="0"/>
              <a:t>11/2/2013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5E70B55F-7E30-D745-B571-D0BF0ADC6392}" type="slidenum">
              <a:rPr lang="en-US" smtClean="0"/>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8CE0ED3-4EBD-744E-AB8F-D173FCC0D59B}" type="datetimeFigureOut">
              <a:rPr lang="en-US" smtClean="0"/>
              <a:t>11/2/2013</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5E70B55F-7E30-D745-B571-D0BF0ADC6392}" type="slidenum">
              <a:rPr lang="en-US" smtClean="0"/>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7.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p:cNvGraphicFramePr/>
          <p:nvPr>
            <p:extLst>
              <p:ext uri="{D42A27DB-BD31-4B8C-83A1-F6EECF244321}">
                <p14:modId xmlns:p14="http://schemas.microsoft.com/office/powerpoint/2010/main" val="206741593"/>
              </p:ext>
            </p:extLst>
          </p:nvPr>
        </p:nvGraphicFramePr>
        <p:xfrm>
          <a:off x="573202" y="777919"/>
          <a:ext cx="7983941" cy="526803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extBox 2"/>
          <p:cNvSpPr txBox="1"/>
          <p:nvPr/>
        </p:nvSpPr>
        <p:spPr>
          <a:xfrm>
            <a:off x="573202" y="1637726"/>
            <a:ext cx="3998798" cy="707886"/>
          </a:xfrm>
          <a:prstGeom prst="rect">
            <a:avLst/>
          </a:prstGeom>
          <a:noFill/>
        </p:spPr>
        <p:txBody>
          <a:bodyPr wrap="square" rtlCol="0">
            <a:spAutoFit/>
          </a:bodyPr>
          <a:lstStyle/>
          <a:p>
            <a:pPr lvl="0" algn="ctr"/>
            <a:r>
              <a:rPr lang="en-US" sz="4000" i="1" dirty="0">
                <a:solidFill>
                  <a:srgbClr val="FFFF00"/>
                </a:solidFill>
                <a:effectLst>
                  <a:outerShdw blurRad="38100" dist="38100" dir="2700000" algn="tl">
                    <a:srgbClr val="000000">
                      <a:alpha val="43137"/>
                    </a:srgbClr>
                  </a:outerShdw>
                </a:effectLst>
              </a:rPr>
              <a:t>“Very</a:t>
            </a:r>
            <a:r>
              <a:rPr lang="en-US" sz="4000" i="1" dirty="0" smtClean="0">
                <a:solidFill>
                  <a:srgbClr val="FFFF00"/>
                </a:solidFill>
                <a:effectLst>
                  <a:outerShdw blurRad="38100" dist="38100" dir="2700000" algn="tl">
                    <a:srgbClr val="000000">
                      <a:alpha val="43137"/>
                    </a:srgbClr>
                  </a:outerShdw>
                </a:effectLst>
              </a:rPr>
              <a:t>”</a:t>
            </a:r>
            <a:endParaRPr lang="en-US" sz="4000" i="1" dirty="0">
              <a:solidFill>
                <a:srgbClr val="FFFF00"/>
              </a:solidFill>
              <a:effectLst>
                <a:outerShdw blurRad="38100" dist="38100" dir="2700000" algn="tl">
                  <a:srgbClr val="000000">
                    <a:alpha val="43137"/>
                  </a:srgbClr>
                </a:outerShdw>
              </a:effectLst>
            </a:endParaRPr>
          </a:p>
        </p:txBody>
      </p:sp>
      <p:sp>
        <p:nvSpPr>
          <p:cNvPr id="4" name="TextBox 3"/>
          <p:cNvSpPr txBox="1"/>
          <p:nvPr/>
        </p:nvSpPr>
        <p:spPr>
          <a:xfrm>
            <a:off x="4558345" y="1637725"/>
            <a:ext cx="3998798" cy="707886"/>
          </a:xfrm>
          <a:prstGeom prst="rect">
            <a:avLst/>
          </a:prstGeom>
          <a:noFill/>
        </p:spPr>
        <p:txBody>
          <a:bodyPr wrap="square" rtlCol="0">
            <a:spAutoFit/>
          </a:bodyPr>
          <a:lstStyle/>
          <a:p>
            <a:pPr lvl="0" algn="ctr"/>
            <a:r>
              <a:rPr lang="en-US" sz="4000" i="1" dirty="0" smtClean="0">
                <a:solidFill>
                  <a:srgbClr val="FFFF00"/>
                </a:solidFill>
                <a:effectLst>
                  <a:outerShdw blurRad="38100" dist="38100" dir="2700000" algn="tl">
                    <a:srgbClr val="000000">
                      <a:alpha val="43137"/>
                    </a:srgbClr>
                  </a:outerShdw>
                </a:effectLst>
              </a:rPr>
              <a:t>“Like”</a:t>
            </a:r>
            <a:endParaRPr lang="en-US" sz="4000" i="1" dirty="0">
              <a:solidFill>
                <a:srgbClr val="FFFF00"/>
              </a:solidFill>
              <a:effectLst>
                <a:outerShdw blurRad="38100" dist="38100" dir="2700000" algn="tl">
                  <a:srgbClr val="000000">
                    <a:alpha val="43137"/>
                  </a:srgbClr>
                </a:outerShdw>
              </a:effectLst>
            </a:endParaRPr>
          </a:p>
        </p:txBody>
      </p:sp>
      <p:sp>
        <p:nvSpPr>
          <p:cNvPr id="5" name="TextBox 4"/>
          <p:cNvSpPr txBox="1"/>
          <p:nvPr/>
        </p:nvSpPr>
        <p:spPr>
          <a:xfrm>
            <a:off x="573202" y="4956406"/>
            <a:ext cx="3998798" cy="707886"/>
          </a:xfrm>
          <a:prstGeom prst="rect">
            <a:avLst/>
          </a:prstGeom>
          <a:noFill/>
        </p:spPr>
        <p:txBody>
          <a:bodyPr wrap="square" rtlCol="0">
            <a:spAutoFit/>
          </a:bodyPr>
          <a:lstStyle/>
          <a:p>
            <a:pPr lvl="0" algn="ctr"/>
            <a:r>
              <a:rPr lang="en-US" sz="4000" i="1" dirty="0" smtClean="0">
                <a:solidFill>
                  <a:srgbClr val="FFFF00"/>
                </a:solidFill>
                <a:effectLst>
                  <a:outerShdw blurRad="38100" dist="38100" dir="2700000" algn="tl">
                    <a:srgbClr val="000000">
                      <a:alpha val="43137"/>
                    </a:srgbClr>
                  </a:outerShdw>
                </a:effectLst>
              </a:rPr>
              <a:t>“Awesome”</a:t>
            </a:r>
            <a:endParaRPr lang="en-US" sz="4000" i="1" dirty="0">
              <a:solidFill>
                <a:srgbClr val="FFFF00"/>
              </a:solidFill>
              <a:effectLst>
                <a:outerShdw blurRad="38100" dist="38100" dir="2700000" algn="tl">
                  <a:srgbClr val="000000">
                    <a:alpha val="43137"/>
                  </a:srgbClr>
                </a:outerShdw>
              </a:effectLst>
            </a:endParaRPr>
          </a:p>
        </p:txBody>
      </p:sp>
      <p:sp>
        <p:nvSpPr>
          <p:cNvPr id="6" name="TextBox 5"/>
          <p:cNvSpPr txBox="1"/>
          <p:nvPr/>
        </p:nvSpPr>
        <p:spPr>
          <a:xfrm>
            <a:off x="4558345" y="4956405"/>
            <a:ext cx="3998798" cy="707886"/>
          </a:xfrm>
          <a:prstGeom prst="rect">
            <a:avLst/>
          </a:prstGeom>
          <a:noFill/>
        </p:spPr>
        <p:txBody>
          <a:bodyPr wrap="square" rtlCol="0">
            <a:spAutoFit/>
          </a:bodyPr>
          <a:lstStyle/>
          <a:p>
            <a:pPr lvl="0" algn="ctr"/>
            <a:r>
              <a:rPr lang="en-US" sz="4000" i="1" dirty="0" smtClean="0">
                <a:solidFill>
                  <a:srgbClr val="FFFF00"/>
                </a:solidFill>
                <a:effectLst>
                  <a:outerShdw blurRad="38100" dist="38100" dir="2700000" algn="tl">
                    <a:srgbClr val="000000">
                      <a:alpha val="43137"/>
                    </a:srgbClr>
                  </a:outerShdw>
                </a:effectLst>
              </a:rPr>
              <a:t>“Wicked”</a:t>
            </a:r>
            <a:endParaRPr lang="en-US" sz="4000" i="1" dirty="0">
              <a:solidFill>
                <a:srgbClr val="FFFF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5519754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graphicEl>
                                              <a:dgm id="{32765CE1-C3C5-453F-B5CC-DAFA0BBF523A}"/>
                                            </p:graphicEl>
                                          </p:spTgt>
                                        </p:tgtEl>
                                        <p:attrNameLst>
                                          <p:attrName>style.visibility</p:attrName>
                                        </p:attrNameLst>
                                      </p:cBhvr>
                                      <p:to>
                                        <p:strVal val="visible"/>
                                      </p:to>
                                    </p:set>
                                    <p:animEffect transition="in" filter="fade">
                                      <p:cBhvr>
                                        <p:cTn id="7" dur="500"/>
                                        <p:tgtEl>
                                          <p:spTgt spid="2">
                                            <p:graphicEl>
                                              <a:dgm id="{32765CE1-C3C5-453F-B5CC-DAFA0BBF523A}"/>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graphicEl>
                                              <a:dgm id="{E598501D-AE31-46FD-B062-AB50549DBF25}"/>
                                            </p:graphicEl>
                                          </p:spTgt>
                                        </p:tgtEl>
                                        <p:attrNameLst>
                                          <p:attrName>style.visibility</p:attrName>
                                        </p:attrNameLst>
                                      </p:cBhvr>
                                      <p:to>
                                        <p:strVal val="visible"/>
                                      </p:to>
                                    </p:set>
                                    <p:animEffect transition="in" filter="fade">
                                      <p:cBhvr>
                                        <p:cTn id="12" dur="500"/>
                                        <p:tgtEl>
                                          <p:spTgt spid="2">
                                            <p:graphicEl>
                                              <a:dgm id="{E598501D-AE31-46FD-B062-AB50549DBF25}"/>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graphicEl>
                                              <a:dgm id="{5B1426F3-9A95-465B-B21A-6451E02FE462}"/>
                                            </p:graphicEl>
                                          </p:spTgt>
                                        </p:tgtEl>
                                        <p:attrNameLst>
                                          <p:attrName>style.visibility</p:attrName>
                                        </p:attrNameLst>
                                      </p:cBhvr>
                                      <p:to>
                                        <p:strVal val="visible"/>
                                      </p:to>
                                    </p:set>
                                    <p:animEffect transition="in" filter="fade">
                                      <p:cBhvr>
                                        <p:cTn id="17" dur="500"/>
                                        <p:tgtEl>
                                          <p:spTgt spid="2">
                                            <p:graphicEl>
                                              <a:dgm id="{5B1426F3-9A95-465B-B21A-6451E02FE462}"/>
                                            </p:graphic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
                                            <p:graphicEl>
                                              <a:dgm id="{D8D06E9C-575D-432E-ABD0-6F7E1F4AD1E0}"/>
                                            </p:graphicEl>
                                          </p:spTgt>
                                        </p:tgtEl>
                                        <p:attrNameLst>
                                          <p:attrName>style.visibility</p:attrName>
                                        </p:attrNameLst>
                                      </p:cBhvr>
                                      <p:to>
                                        <p:strVal val="visible"/>
                                      </p:to>
                                    </p:set>
                                    <p:animEffect transition="in" filter="fade">
                                      <p:cBhvr>
                                        <p:cTn id="22" dur="500"/>
                                        <p:tgtEl>
                                          <p:spTgt spid="2">
                                            <p:graphicEl>
                                              <a:dgm id="{D8D06E9C-575D-432E-ABD0-6F7E1F4AD1E0}"/>
                                            </p:graphic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
                                            <p:graphicEl>
                                              <a:dgm id="{D901AFF7-3978-41DB-950E-9CEB9DD6900A}"/>
                                            </p:graphicEl>
                                          </p:spTgt>
                                        </p:tgtEl>
                                        <p:attrNameLst>
                                          <p:attrName>style.visibility</p:attrName>
                                        </p:attrNameLst>
                                      </p:cBhvr>
                                      <p:to>
                                        <p:strVal val="visible"/>
                                      </p:to>
                                    </p:set>
                                    <p:animEffect transition="in" filter="fade">
                                      <p:cBhvr>
                                        <p:cTn id="27" dur="500"/>
                                        <p:tgtEl>
                                          <p:spTgt spid="2">
                                            <p:graphicEl>
                                              <a:dgm id="{D901AFF7-3978-41DB-950E-9CEB9DD6900A}"/>
                                            </p:graphic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gtEl>
                                        <p:attrNameLst>
                                          <p:attrName>style.visibility</p:attrName>
                                        </p:attrNameLst>
                                      </p:cBhvr>
                                      <p:to>
                                        <p:strVal val="visible"/>
                                      </p:to>
                                    </p:set>
                                    <p:animEffect transition="in" filter="fade">
                                      <p:cBhvr>
                                        <p:cTn id="32" dur="500"/>
                                        <p:tgtEl>
                                          <p:spTgt spid="3"/>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4"/>
                                        </p:tgtEl>
                                        <p:attrNameLst>
                                          <p:attrName>style.visibility</p:attrName>
                                        </p:attrNameLst>
                                      </p:cBhvr>
                                      <p:to>
                                        <p:strVal val="visible"/>
                                      </p:to>
                                    </p:set>
                                    <p:animEffect transition="in" filter="fade">
                                      <p:cBhvr>
                                        <p:cTn id="37" dur="500"/>
                                        <p:tgtEl>
                                          <p:spTgt spid="4"/>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5"/>
                                        </p:tgtEl>
                                        <p:attrNameLst>
                                          <p:attrName>style.visibility</p:attrName>
                                        </p:attrNameLst>
                                      </p:cBhvr>
                                      <p:to>
                                        <p:strVal val="visible"/>
                                      </p:to>
                                    </p:set>
                                    <p:animEffect transition="in" filter="fade">
                                      <p:cBhvr>
                                        <p:cTn id="42" dur="500"/>
                                        <p:tgtEl>
                                          <p:spTgt spid="5"/>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6"/>
                                        </p:tgtEl>
                                        <p:attrNameLst>
                                          <p:attrName>style.visibility</p:attrName>
                                        </p:attrNameLst>
                                      </p:cBhvr>
                                      <p:to>
                                        <p:strVal val="visible"/>
                                      </p:to>
                                    </p:set>
                                    <p:animEffect transition="in" filter="fade">
                                      <p:cBhvr>
                                        <p:cTn id="4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 grpId="0" uiExpand="1">
        <p:bldSub>
          <a:bldDgm bld="one"/>
        </p:bldSub>
      </p:bldGraphic>
      <p:bldP spid="3" grpId="0"/>
      <p:bldP spid="4" grpId="0"/>
      <p:bldP spid="5" grpId="0"/>
      <p:bldP spid="6"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40725" y="814449"/>
            <a:ext cx="7468142" cy="5237279"/>
          </a:xfrm>
        </p:spPr>
        <p:txBody>
          <a:bodyPr anchor="ctr">
            <a:normAutofit/>
          </a:bodyPr>
          <a:lstStyle/>
          <a:p>
            <a:pPr marL="0" indent="0">
              <a:buNone/>
            </a:pPr>
            <a:r>
              <a:rPr lang="en-US" sz="3200" dirty="0" smtClean="0"/>
              <a:t>“O Lord, what can I say, when Israel has turned their backs before their enemies? For the Canaanites and all the inhabitants of the land will hear of it and will surround us and cut off our name from the earth. And what will you do for your </a:t>
            </a:r>
            <a:r>
              <a:rPr lang="en-US" sz="3200" b="1" u="sng" dirty="0" smtClean="0"/>
              <a:t>great</a:t>
            </a:r>
            <a:r>
              <a:rPr lang="en-US" sz="3200" dirty="0" smtClean="0"/>
              <a:t> </a:t>
            </a:r>
            <a:r>
              <a:rPr lang="en-US" sz="3200" b="1" u="sng" dirty="0" smtClean="0"/>
              <a:t>name</a:t>
            </a:r>
            <a:r>
              <a:rPr lang="en-US" sz="3200" dirty="0" smtClean="0"/>
              <a:t>?”</a:t>
            </a:r>
          </a:p>
          <a:p>
            <a:pPr marL="0" indent="0">
              <a:buNone/>
            </a:pPr>
            <a:r>
              <a:rPr lang="en-US" sz="3200" dirty="0" smtClean="0"/>
              <a:t>Joshua 7:8-9</a:t>
            </a:r>
            <a:endParaRPr lang="en-US" sz="3200" dirty="0"/>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40725" y="1225366"/>
            <a:ext cx="7468142" cy="4409512"/>
          </a:xfrm>
        </p:spPr>
        <p:txBody>
          <a:bodyPr anchor="ctr">
            <a:normAutofit/>
          </a:bodyPr>
          <a:lstStyle/>
          <a:p>
            <a:pPr marL="0" indent="0">
              <a:buNone/>
            </a:pPr>
            <a:r>
              <a:rPr lang="en-US" sz="3200" dirty="0" smtClean="0"/>
              <a:t>For the LORD will not forsake his people, for his </a:t>
            </a:r>
            <a:r>
              <a:rPr lang="en-US" sz="3200" b="1" u="sng" dirty="0" smtClean="0"/>
              <a:t>great</a:t>
            </a:r>
            <a:r>
              <a:rPr lang="en-US" sz="3200" b="1" dirty="0" smtClean="0"/>
              <a:t> </a:t>
            </a:r>
            <a:r>
              <a:rPr lang="en-US" sz="3200" b="1" u="sng" dirty="0" smtClean="0"/>
              <a:t>name’s</a:t>
            </a:r>
            <a:r>
              <a:rPr lang="en-US" sz="3200" b="1" dirty="0" smtClean="0"/>
              <a:t> </a:t>
            </a:r>
            <a:r>
              <a:rPr lang="en-US" sz="3200" b="1" u="sng" dirty="0" smtClean="0"/>
              <a:t>sake</a:t>
            </a:r>
            <a:r>
              <a:rPr lang="en-US" sz="3200" dirty="0" smtClean="0"/>
              <a:t>, because it has pleased the LORD to make you a people for himself. </a:t>
            </a:r>
          </a:p>
          <a:p>
            <a:pPr marL="0" indent="0">
              <a:buNone/>
            </a:pPr>
            <a:r>
              <a:rPr lang="en-US" sz="3200" dirty="0" smtClean="0"/>
              <a:t>1 Samuel 12:22</a:t>
            </a:r>
            <a:endParaRPr lang="en-US" sz="3200" dirty="0"/>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40725" y="1088393"/>
            <a:ext cx="7468142" cy="4701839"/>
          </a:xfrm>
        </p:spPr>
        <p:txBody>
          <a:bodyPr anchor="ctr">
            <a:normAutofit/>
          </a:bodyPr>
          <a:lstStyle/>
          <a:p>
            <a:pPr marL="0" indent="0">
              <a:buNone/>
            </a:pPr>
            <a:r>
              <a:rPr lang="en-US" sz="3200" dirty="0" smtClean="0"/>
              <a:t>For as the loincloth clings to the waist of a man, so I made the whole house of Israel and the whole house of Judah cling to me, declares the LORD, that they might be for me a people, </a:t>
            </a:r>
            <a:r>
              <a:rPr lang="en-US" sz="3200" b="1" u="sng" dirty="0" smtClean="0"/>
              <a:t>a</a:t>
            </a:r>
            <a:r>
              <a:rPr lang="en-US" sz="3200" b="1" dirty="0" smtClean="0"/>
              <a:t> </a:t>
            </a:r>
            <a:r>
              <a:rPr lang="en-US" sz="3200" b="1" u="sng" dirty="0" smtClean="0"/>
              <a:t>name</a:t>
            </a:r>
            <a:r>
              <a:rPr lang="en-US" sz="3200" dirty="0" smtClean="0"/>
              <a:t>, a praise, and a glory, but they would not listen.</a:t>
            </a:r>
          </a:p>
          <a:p>
            <a:pPr marL="0" indent="0">
              <a:buNone/>
            </a:pPr>
            <a:r>
              <a:rPr lang="en-US" sz="3200" dirty="0" smtClean="0"/>
              <a:t>Jeremiah 13:11</a:t>
            </a:r>
            <a:endParaRPr lang="en-US" sz="3200" dirty="0"/>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40725" y="814449"/>
            <a:ext cx="7468142" cy="5237279"/>
          </a:xfrm>
        </p:spPr>
        <p:txBody>
          <a:bodyPr anchor="ctr">
            <a:normAutofit/>
          </a:bodyPr>
          <a:lstStyle/>
          <a:p>
            <a:pPr marL="0" indent="0">
              <a:buNone/>
            </a:pPr>
            <a:r>
              <a:rPr lang="en-US" sz="3200" dirty="0" smtClean="0"/>
              <a:t>And who is like your people Israel, the one nation on earth whom God went to redeem to be his people, </a:t>
            </a:r>
            <a:r>
              <a:rPr lang="en-US" sz="3200" b="1" u="sng" dirty="0" smtClean="0"/>
              <a:t>making</a:t>
            </a:r>
            <a:r>
              <a:rPr lang="en-US" sz="3200" b="1" dirty="0" smtClean="0"/>
              <a:t> </a:t>
            </a:r>
            <a:r>
              <a:rPr lang="en-US" sz="3200" b="1" u="sng" dirty="0" smtClean="0"/>
              <a:t>himself</a:t>
            </a:r>
            <a:r>
              <a:rPr lang="en-US" sz="3200" b="1" dirty="0" smtClean="0"/>
              <a:t> </a:t>
            </a:r>
            <a:r>
              <a:rPr lang="en-US" sz="3200" b="1" u="sng" dirty="0" smtClean="0"/>
              <a:t>a</a:t>
            </a:r>
            <a:r>
              <a:rPr lang="en-US" sz="3200" b="1" dirty="0" smtClean="0"/>
              <a:t> </a:t>
            </a:r>
            <a:r>
              <a:rPr lang="en-US" sz="3200" b="1" u="sng" dirty="0" smtClean="0"/>
              <a:t>name</a:t>
            </a:r>
            <a:r>
              <a:rPr lang="en-US" sz="3200" dirty="0" smtClean="0"/>
              <a:t> and doing for them great and awesome things by driving out before your people, whom you redeemed for yourself from Egypt, a nation and its gods?</a:t>
            </a:r>
          </a:p>
          <a:p>
            <a:pPr marL="0" indent="0">
              <a:buNone/>
            </a:pPr>
            <a:r>
              <a:rPr lang="en-US" sz="3200" dirty="0" smtClean="0"/>
              <a:t>2 Samuel 7:23</a:t>
            </a:r>
            <a:endParaRPr lang="en-US" sz="3200" dirty="0"/>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23994" y="525293"/>
            <a:ext cx="7680705" cy="6449438"/>
          </a:xfrm>
        </p:spPr>
        <p:txBody>
          <a:bodyPr anchor="ctr">
            <a:normAutofit/>
          </a:bodyPr>
          <a:lstStyle/>
          <a:p>
            <a:pPr marL="0" indent="0">
              <a:buNone/>
            </a:pPr>
            <a:r>
              <a:rPr lang="en-US" sz="2500" dirty="0" smtClean="0"/>
              <a:t>“But when they came to the nations, wherever they came, </a:t>
            </a:r>
            <a:r>
              <a:rPr lang="en-US" sz="2500" dirty="0" smtClean="0"/>
              <a:t>they </a:t>
            </a:r>
            <a:r>
              <a:rPr lang="en-US" sz="2500" b="1" dirty="0" smtClean="0"/>
              <a:t>profaned my holy name</a:t>
            </a:r>
            <a:r>
              <a:rPr lang="en-US" sz="2500" dirty="0" smtClean="0"/>
              <a:t>, in that the people said of them, ‘These are the people of the LORD, and yet they had to go out of his land.’ But I had </a:t>
            </a:r>
            <a:r>
              <a:rPr lang="en-US" sz="2500" b="1" dirty="0" smtClean="0"/>
              <a:t>concern for my holy name</a:t>
            </a:r>
            <a:r>
              <a:rPr lang="en-US" sz="2500" dirty="0" smtClean="0"/>
              <a:t>, which the house of Israel had profaned among the nations to which they came. Therefore say to the house of Israel, Thus says the Lord GOD: It is not for your sake, O house of Israel, that I am about to act, but </a:t>
            </a:r>
            <a:r>
              <a:rPr lang="en-US" sz="2500" b="1" dirty="0" smtClean="0"/>
              <a:t>for the sake of my holy name</a:t>
            </a:r>
            <a:r>
              <a:rPr lang="en-US" sz="2500" dirty="0" smtClean="0"/>
              <a:t>, which you have profaned among the nations to which you came. And I will vindicate the </a:t>
            </a:r>
            <a:r>
              <a:rPr lang="en-US" sz="2500" b="1" dirty="0" smtClean="0"/>
              <a:t>holiness of my great name</a:t>
            </a:r>
            <a:r>
              <a:rPr lang="en-US" sz="2500" dirty="0" smtClean="0"/>
              <a:t>, which has been profaned among the nations, and which you have profaned among them. And the nations will know that </a:t>
            </a:r>
            <a:r>
              <a:rPr lang="en-US" sz="2500" b="1" dirty="0" smtClean="0"/>
              <a:t>I am the LORD</a:t>
            </a:r>
            <a:r>
              <a:rPr lang="en-US" sz="2500" dirty="0" smtClean="0"/>
              <a:t>, declares the Lord GOD, when through you I vindicate my holiness before their eyes</a:t>
            </a:r>
            <a:r>
              <a:rPr lang="en-US" sz="2500" dirty="0" smtClean="0"/>
              <a:t>.”  Ezekiel </a:t>
            </a:r>
            <a:r>
              <a:rPr lang="en-US" sz="2500" dirty="0" smtClean="0"/>
              <a:t>36:20-23</a:t>
            </a:r>
            <a:endParaRPr lang="en-US" sz="2500" dirty="0"/>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How can we promote God’s name?</a:t>
            </a:r>
            <a:endParaRPr lang="en-US" dirty="0"/>
          </a:p>
        </p:txBody>
      </p:sp>
      <p:sp>
        <p:nvSpPr>
          <p:cNvPr id="3" name="Content Placeholder 2"/>
          <p:cNvSpPr>
            <a:spLocks noGrp="1"/>
          </p:cNvSpPr>
          <p:nvPr>
            <p:ph idx="1"/>
          </p:nvPr>
        </p:nvSpPr>
        <p:spPr>
          <a:xfrm>
            <a:off x="457200" y="2042808"/>
            <a:ext cx="8394970" cy="4630366"/>
          </a:xfrm>
        </p:spPr>
        <p:txBody>
          <a:bodyPr>
            <a:normAutofit/>
          </a:bodyPr>
          <a:lstStyle/>
          <a:p>
            <a:pPr>
              <a:spcBef>
                <a:spcPts val="1200"/>
              </a:spcBef>
              <a:spcAft>
                <a:spcPts val="1200"/>
              </a:spcAft>
            </a:pPr>
            <a:r>
              <a:rPr lang="en-US" sz="2800" dirty="0" smtClean="0"/>
              <a:t>Use God’s name in the most </a:t>
            </a:r>
            <a:r>
              <a:rPr lang="en-US" sz="2800" b="1" u="sng" dirty="0" smtClean="0"/>
              <a:t>reverent</a:t>
            </a:r>
            <a:r>
              <a:rPr lang="en-US" sz="2800" dirty="0" smtClean="0"/>
              <a:t> way.</a:t>
            </a:r>
          </a:p>
          <a:p>
            <a:pPr>
              <a:spcBef>
                <a:spcPts val="1200"/>
              </a:spcBef>
              <a:spcAft>
                <a:spcPts val="1200"/>
              </a:spcAft>
            </a:pPr>
            <a:r>
              <a:rPr lang="en-US" sz="2800" dirty="0" smtClean="0"/>
              <a:t>Forbid others to us His name </a:t>
            </a:r>
            <a:r>
              <a:rPr lang="en-US" sz="2800" b="1" u="sng" dirty="0" smtClean="0"/>
              <a:t>disrespectfully</a:t>
            </a:r>
            <a:r>
              <a:rPr lang="en-US" sz="2800" dirty="0" smtClean="0"/>
              <a:t>.</a:t>
            </a:r>
          </a:p>
          <a:p>
            <a:pPr>
              <a:spcBef>
                <a:spcPts val="1200"/>
              </a:spcBef>
              <a:spcAft>
                <a:spcPts val="1200"/>
              </a:spcAft>
            </a:pPr>
            <a:r>
              <a:rPr lang="en-US" sz="2800" dirty="0" smtClean="0"/>
              <a:t>Speak of how </a:t>
            </a:r>
            <a:r>
              <a:rPr lang="en-US" sz="2800" b="1" u="sng" dirty="0" smtClean="0"/>
              <a:t>awesome</a:t>
            </a:r>
            <a:r>
              <a:rPr lang="en-US" sz="2800" dirty="0" smtClean="0"/>
              <a:t> our Creator and Redeemer truly is (and defend His reputation).</a:t>
            </a:r>
          </a:p>
          <a:p>
            <a:pPr>
              <a:spcBef>
                <a:spcPts val="1200"/>
              </a:spcBef>
              <a:spcAft>
                <a:spcPts val="1200"/>
              </a:spcAft>
            </a:pPr>
            <a:r>
              <a:rPr lang="en-US" sz="2800" dirty="0" smtClean="0"/>
              <a:t>Approach the </a:t>
            </a:r>
            <a:r>
              <a:rPr lang="en-US" sz="2800" b="1" u="sng" dirty="0"/>
              <a:t>H</a:t>
            </a:r>
            <a:r>
              <a:rPr lang="en-US" sz="2800" b="1" u="sng" dirty="0" smtClean="0"/>
              <a:t>oly</a:t>
            </a:r>
            <a:r>
              <a:rPr lang="en-US" sz="2800" b="1" dirty="0" smtClean="0"/>
              <a:t>, </a:t>
            </a:r>
            <a:r>
              <a:rPr lang="en-US" sz="2800" b="1" u="sng" dirty="0" smtClean="0"/>
              <a:t>Holy</a:t>
            </a:r>
            <a:r>
              <a:rPr lang="en-US" sz="2800" b="1" dirty="0" smtClean="0"/>
              <a:t>, </a:t>
            </a:r>
            <a:r>
              <a:rPr lang="en-US" sz="2800" b="1" u="sng" dirty="0" smtClean="0"/>
              <a:t>Holy</a:t>
            </a:r>
            <a:r>
              <a:rPr lang="en-US" sz="2800" dirty="0" smtClean="0"/>
              <a:t> Lord in worship with awe and wonder.</a:t>
            </a:r>
          </a:p>
          <a:p>
            <a:pPr>
              <a:spcBef>
                <a:spcPts val="1200"/>
              </a:spcBef>
              <a:spcAft>
                <a:spcPts val="1200"/>
              </a:spcAft>
            </a:pPr>
            <a:r>
              <a:rPr lang="en-US" sz="2800" dirty="0" smtClean="0"/>
              <a:t>Live </a:t>
            </a:r>
            <a:r>
              <a:rPr lang="en-US" sz="2800" b="1" u="sng" dirty="0" smtClean="0"/>
              <a:t>holy</a:t>
            </a:r>
            <a:r>
              <a:rPr lang="en-US" sz="2800" b="1" dirty="0" smtClean="0"/>
              <a:t> </a:t>
            </a:r>
            <a:r>
              <a:rPr lang="en-US" sz="2800" b="1" u="sng" dirty="0" smtClean="0"/>
              <a:t>lives</a:t>
            </a:r>
            <a:r>
              <a:rPr lang="en-US" sz="2800" dirty="0" smtClean="0"/>
              <a:t> before the One whose name is Holy.</a:t>
            </a:r>
            <a:endParaRPr lang="en-US" sz="2800" dirty="0"/>
          </a:p>
        </p:txBody>
      </p:sp>
    </p:spTree>
    <p:extLst>
      <p:ext uri="{BB962C8B-B14F-4D97-AF65-F5344CB8AC3E}">
        <p14:creationId xmlns:p14="http://schemas.microsoft.com/office/powerpoint/2010/main" val="21761971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p:cNvGraphicFramePr/>
          <p:nvPr>
            <p:extLst>
              <p:ext uri="{D42A27DB-BD31-4B8C-83A1-F6EECF244321}">
                <p14:modId xmlns:p14="http://schemas.microsoft.com/office/powerpoint/2010/main" val="473005835"/>
              </p:ext>
            </p:extLst>
          </p:nvPr>
        </p:nvGraphicFramePr>
        <p:xfrm>
          <a:off x="304800" y="635000"/>
          <a:ext cx="8458200" cy="5689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577098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graphicEl>
                                              <a:dgm id="{80452B3E-BF5C-46A2-B43C-4DFC0409D887}"/>
                                            </p:graphicEl>
                                          </p:spTgt>
                                        </p:tgtEl>
                                        <p:attrNameLst>
                                          <p:attrName>style.visibility</p:attrName>
                                        </p:attrNameLst>
                                      </p:cBhvr>
                                      <p:to>
                                        <p:strVal val="visible"/>
                                      </p:to>
                                    </p:set>
                                    <p:animEffect transition="in" filter="fade">
                                      <p:cBhvr>
                                        <p:cTn id="7" dur="500"/>
                                        <p:tgtEl>
                                          <p:spTgt spid="2">
                                            <p:graphicEl>
                                              <a:dgm id="{80452B3E-BF5C-46A2-B43C-4DFC0409D887}"/>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graphicEl>
                                              <a:dgm id="{33159583-32AA-4837-A08A-C5F07C24C296}"/>
                                            </p:graphicEl>
                                          </p:spTgt>
                                        </p:tgtEl>
                                        <p:attrNameLst>
                                          <p:attrName>style.visibility</p:attrName>
                                        </p:attrNameLst>
                                      </p:cBhvr>
                                      <p:to>
                                        <p:strVal val="visible"/>
                                      </p:to>
                                    </p:set>
                                    <p:animEffect transition="in" filter="fade">
                                      <p:cBhvr>
                                        <p:cTn id="12" dur="500"/>
                                        <p:tgtEl>
                                          <p:spTgt spid="2">
                                            <p:graphicEl>
                                              <a:dgm id="{33159583-32AA-4837-A08A-C5F07C24C296}"/>
                                            </p:graphic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2">
                                            <p:graphicEl>
                                              <a:dgm id="{F9E70355-B834-4C6A-8282-908729698281}"/>
                                            </p:graphicEl>
                                          </p:spTgt>
                                        </p:tgtEl>
                                        <p:attrNameLst>
                                          <p:attrName>style.visibility</p:attrName>
                                        </p:attrNameLst>
                                      </p:cBhvr>
                                      <p:to>
                                        <p:strVal val="visible"/>
                                      </p:to>
                                    </p:set>
                                    <p:animEffect transition="in" filter="fade">
                                      <p:cBhvr>
                                        <p:cTn id="15" dur="500"/>
                                        <p:tgtEl>
                                          <p:spTgt spid="2">
                                            <p:graphicEl>
                                              <a:dgm id="{F9E70355-B834-4C6A-8282-908729698281}"/>
                                            </p:graphic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2">
                                            <p:graphicEl>
                                              <a:dgm id="{441521EF-DA31-43D9-8D0C-93908D28C216}"/>
                                            </p:graphicEl>
                                          </p:spTgt>
                                        </p:tgtEl>
                                        <p:attrNameLst>
                                          <p:attrName>style.visibility</p:attrName>
                                        </p:attrNameLst>
                                      </p:cBhvr>
                                      <p:to>
                                        <p:strVal val="visible"/>
                                      </p:to>
                                    </p:set>
                                    <p:animEffect transition="in" filter="fade">
                                      <p:cBhvr>
                                        <p:cTn id="20" dur="500"/>
                                        <p:tgtEl>
                                          <p:spTgt spid="2">
                                            <p:graphicEl>
                                              <a:dgm id="{441521EF-DA31-43D9-8D0C-93908D28C216}"/>
                                            </p:graphicEl>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2">
                                            <p:graphicEl>
                                              <a:dgm id="{A8AA8AA9-9894-4462-8FBA-1ECCD6245AF0}"/>
                                            </p:graphicEl>
                                          </p:spTgt>
                                        </p:tgtEl>
                                        <p:attrNameLst>
                                          <p:attrName>style.visibility</p:attrName>
                                        </p:attrNameLst>
                                      </p:cBhvr>
                                      <p:to>
                                        <p:strVal val="visible"/>
                                      </p:to>
                                    </p:set>
                                    <p:animEffect transition="in" filter="fade">
                                      <p:cBhvr>
                                        <p:cTn id="23" dur="500"/>
                                        <p:tgtEl>
                                          <p:spTgt spid="2">
                                            <p:graphicEl>
                                              <a:dgm id="{A8AA8AA9-9894-4462-8FBA-1ECCD6245AF0}"/>
                                            </p:graphic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2">
                                            <p:graphicEl>
                                              <a:dgm id="{9A98FB25-86D8-4878-B7AB-AB7957198B82}"/>
                                            </p:graphicEl>
                                          </p:spTgt>
                                        </p:tgtEl>
                                        <p:attrNameLst>
                                          <p:attrName>style.visibility</p:attrName>
                                        </p:attrNameLst>
                                      </p:cBhvr>
                                      <p:to>
                                        <p:strVal val="visible"/>
                                      </p:to>
                                    </p:set>
                                    <p:animEffect transition="in" filter="fade">
                                      <p:cBhvr>
                                        <p:cTn id="28" dur="500"/>
                                        <p:tgtEl>
                                          <p:spTgt spid="2">
                                            <p:graphicEl>
                                              <a:dgm id="{9A98FB25-86D8-4878-B7AB-AB7957198B82}"/>
                                            </p:graphicEl>
                                          </p:spTgt>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2">
                                            <p:graphicEl>
                                              <a:dgm id="{E8C423D6-B0DC-43DC-B7C7-60830579D5A5}"/>
                                            </p:graphicEl>
                                          </p:spTgt>
                                        </p:tgtEl>
                                        <p:attrNameLst>
                                          <p:attrName>style.visibility</p:attrName>
                                        </p:attrNameLst>
                                      </p:cBhvr>
                                      <p:to>
                                        <p:strVal val="visible"/>
                                      </p:to>
                                    </p:set>
                                    <p:animEffect transition="in" filter="fade">
                                      <p:cBhvr>
                                        <p:cTn id="31" dur="500"/>
                                        <p:tgtEl>
                                          <p:spTgt spid="2">
                                            <p:graphicEl>
                                              <a:dgm id="{E8C423D6-B0DC-43DC-B7C7-60830579D5A5}"/>
                                            </p:graphicEl>
                                          </p:spTgt>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2">
                                            <p:graphicEl>
                                              <a:dgm id="{41F4F998-D2DA-4BE1-BB41-B30FB475E0D2}"/>
                                            </p:graphicEl>
                                          </p:spTgt>
                                        </p:tgtEl>
                                        <p:attrNameLst>
                                          <p:attrName>style.visibility</p:attrName>
                                        </p:attrNameLst>
                                      </p:cBhvr>
                                      <p:to>
                                        <p:strVal val="visible"/>
                                      </p:to>
                                    </p:set>
                                    <p:animEffect transition="in" filter="fade">
                                      <p:cBhvr>
                                        <p:cTn id="36" dur="500"/>
                                        <p:tgtEl>
                                          <p:spTgt spid="2">
                                            <p:graphicEl>
                                              <a:dgm id="{41F4F998-D2DA-4BE1-BB41-B30FB475E0D2}"/>
                                            </p:graphicEl>
                                          </p:spTgt>
                                        </p:tgtEl>
                                      </p:cBhvr>
                                    </p:animEffect>
                                  </p:childTnLst>
                                </p:cTn>
                              </p:par>
                              <p:par>
                                <p:cTn id="37" presetID="10" presetClass="entr" presetSubtype="0" fill="hold" grpId="0" nodeType="withEffect">
                                  <p:stCondLst>
                                    <p:cond delay="0"/>
                                  </p:stCondLst>
                                  <p:childTnLst>
                                    <p:set>
                                      <p:cBhvr>
                                        <p:cTn id="38" dur="1" fill="hold">
                                          <p:stCondLst>
                                            <p:cond delay="0"/>
                                          </p:stCondLst>
                                        </p:cTn>
                                        <p:tgtEl>
                                          <p:spTgt spid="2">
                                            <p:graphicEl>
                                              <a:dgm id="{8A6CC90C-3A13-444E-9B38-00F0E3CF0FD7}"/>
                                            </p:graphicEl>
                                          </p:spTgt>
                                        </p:tgtEl>
                                        <p:attrNameLst>
                                          <p:attrName>style.visibility</p:attrName>
                                        </p:attrNameLst>
                                      </p:cBhvr>
                                      <p:to>
                                        <p:strVal val="visible"/>
                                      </p:to>
                                    </p:set>
                                    <p:animEffect transition="in" filter="fade">
                                      <p:cBhvr>
                                        <p:cTn id="39" dur="500"/>
                                        <p:tgtEl>
                                          <p:spTgt spid="2">
                                            <p:graphicEl>
                                              <a:dgm id="{8A6CC90C-3A13-444E-9B38-00F0E3CF0FD7}"/>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 grpId="0">
        <p:bldSub>
          <a:bldDgm bld="one"/>
        </p:bldSub>
      </p:bldGraphic>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The Name of God</a:t>
            </a:r>
            <a:endParaRPr lang="en-US" dirty="0"/>
          </a:p>
        </p:txBody>
      </p:sp>
      <p:sp>
        <p:nvSpPr>
          <p:cNvPr id="3" name="Subtitle 2"/>
          <p:cNvSpPr>
            <a:spLocks noGrp="1"/>
          </p:cNvSpPr>
          <p:nvPr>
            <p:ph type="subTitle" idx="1"/>
          </p:nvPr>
        </p:nvSpPr>
        <p:spPr/>
        <p:txBody>
          <a:bodyPr/>
          <a:lstStyle/>
          <a:p>
            <a:r>
              <a:rPr lang="en-US" dirty="0" smtClean="0"/>
              <a:t>Why God’s name must be held in reverence</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40725" y="814449"/>
            <a:ext cx="7468142" cy="5237279"/>
          </a:xfrm>
        </p:spPr>
        <p:txBody>
          <a:bodyPr anchor="ctr">
            <a:normAutofit/>
          </a:bodyPr>
          <a:lstStyle/>
          <a:p>
            <a:pPr marL="0" lvl="1" indent="0">
              <a:buNone/>
            </a:pPr>
            <a:r>
              <a:rPr lang="en-US" sz="3200" dirty="0"/>
              <a:t>Ex 3:5  “Do not come near; take your sandals off your feet, for the place on which you are standing is </a:t>
            </a:r>
            <a:r>
              <a:rPr lang="en-US" sz="3200" b="1" u="sng" dirty="0"/>
              <a:t>holy</a:t>
            </a:r>
            <a:r>
              <a:rPr lang="en-US" sz="3200" dirty="0"/>
              <a:t> ground</a:t>
            </a:r>
            <a:r>
              <a:rPr lang="en-US" sz="3200" dirty="0" smtClean="0"/>
              <a:t>.”</a:t>
            </a:r>
          </a:p>
          <a:p>
            <a:pPr marL="0" lvl="1" indent="0">
              <a:buNone/>
            </a:pPr>
            <a:endParaRPr lang="en-US" sz="3200" dirty="0" smtClean="0"/>
          </a:p>
          <a:p>
            <a:pPr marL="0" lvl="1" indent="0">
              <a:buNone/>
            </a:pPr>
            <a:r>
              <a:rPr lang="en-US" sz="3200" dirty="0"/>
              <a:t>Ex 5:2  But Pharaoh said, “Who is the </a:t>
            </a:r>
            <a:r>
              <a:rPr lang="en-US" sz="3200" b="1" u="sng" dirty="0"/>
              <a:t>LORD</a:t>
            </a:r>
            <a:r>
              <a:rPr lang="en-US" sz="3200" dirty="0"/>
              <a:t>, that I should obey his voice and let Israel go? I do not know the </a:t>
            </a:r>
            <a:r>
              <a:rPr lang="en-US" sz="3200" b="1" u="sng" dirty="0"/>
              <a:t>LORD</a:t>
            </a:r>
            <a:r>
              <a:rPr lang="en-US" sz="3200" dirty="0" smtClean="0"/>
              <a:t>…”</a:t>
            </a:r>
            <a:endParaRPr lang="en-US" sz="3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40725" y="814449"/>
            <a:ext cx="7468142" cy="5237279"/>
          </a:xfrm>
        </p:spPr>
        <p:txBody>
          <a:bodyPr anchor="ctr">
            <a:normAutofit/>
          </a:bodyPr>
          <a:lstStyle/>
          <a:p>
            <a:pPr marL="0" lvl="1" indent="0">
              <a:buNone/>
            </a:pPr>
            <a:r>
              <a:rPr lang="en-US" sz="3200" dirty="0"/>
              <a:t>Ex 12:12  For I will pass through the land of Egypt that night, and I will strike all the firstborn… and on all the </a:t>
            </a:r>
            <a:r>
              <a:rPr lang="en-US" sz="3200" b="1" u="sng" dirty="0"/>
              <a:t>gods</a:t>
            </a:r>
            <a:r>
              <a:rPr lang="en-US" sz="3200" dirty="0"/>
              <a:t> of </a:t>
            </a:r>
            <a:r>
              <a:rPr lang="en-US" sz="3200" b="1" u="sng" dirty="0"/>
              <a:t>Egypt</a:t>
            </a:r>
            <a:r>
              <a:rPr lang="en-US" sz="3200" dirty="0"/>
              <a:t> I will execute judgments: I am the LORD</a:t>
            </a:r>
            <a:r>
              <a:rPr lang="en-US" sz="3200" dirty="0" smtClean="0"/>
              <a:t>.”</a:t>
            </a:r>
          </a:p>
          <a:p>
            <a:pPr marL="0" lvl="1" indent="0">
              <a:buNone/>
            </a:pPr>
            <a:endParaRPr lang="en-US" sz="3200" dirty="0"/>
          </a:p>
          <a:p>
            <a:pPr marL="0" lvl="1" indent="0">
              <a:buNone/>
            </a:pPr>
            <a:r>
              <a:rPr lang="en-US" sz="3200" dirty="0"/>
              <a:t>Ex 15:11  “Who is like you, O LORD, among the </a:t>
            </a:r>
            <a:r>
              <a:rPr lang="en-US" sz="3200" b="1" u="sng" dirty="0"/>
              <a:t>gods</a:t>
            </a:r>
            <a:r>
              <a:rPr lang="en-US" sz="3200" dirty="0"/>
              <a:t>? Who is like you, majestic in holiness, awesome in glorious deeds, doing wonders</a:t>
            </a:r>
            <a:r>
              <a:rPr lang="en-US" sz="3200" dirty="0" smtClean="0"/>
              <a:t>?”</a:t>
            </a:r>
            <a:endParaRPr lang="en-US" sz="3200" dirty="0"/>
          </a:p>
        </p:txBody>
      </p:sp>
    </p:spTree>
    <p:extLst>
      <p:ext uri="{BB962C8B-B14F-4D97-AF65-F5344CB8AC3E}">
        <p14:creationId xmlns:p14="http://schemas.microsoft.com/office/powerpoint/2010/main" val="16987296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40725" y="814449"/>
            <a:ext cx="7468142" cy="5237279"/>
          </a:xfrm>
        </p:spPr>
        <p:txBody>
          <a:bodyPr anchor="ctr">
            <a:normAutofit/>
          </a:bodyPr>
          <a:lstStyle/>
          <a:p>
            <a:pPr marL="0" lvl="1" indent="0">
              <a:buNone/>
            </a:pPr>
            <a:r>
              <a:rPr lang="en-US" sz="3200" dirty="0"/>
              <a:t>Ex 20:3  “I am the LORD your God, who brought you out of the land of Egypt, out of the house of slavery. You shall have </a:t>
            </a:r>
            <a:r>
              <a:rPr lang="en-US" sz="3200" b="1" u="sng" dirty="0"/>
              <a:t>no</a:t>
            </a:r>
            <a:r>
              <a:rPr lang="en-US" sz="3200" b="1" dirty="0"/>
              <a:t> </a:t>
            </a:r>
            <a:r>
              <a:rPr lang="en-US" sz="3200" b="1" u="sng" dirty="0"/>
              <a:t>other</a:t>
            </a:r>
            <a:r>
              <a:rPr lang="en-US" sz="3200" b="1" dirty="0"/>
              <a:t> </a:t>
            </a:r>
            <a:r>
              <a:rPr lang="en-US" sz="3200" b="1" u="sng" dirty="0"/>
              <a:t>gods</a:t>
            </a:r>
            <a:r>
              <a:rPr lang="en-US" sz="3200" dirty="0"/>
              <a:t> before me</a:t>
            </a:r>
            <a:r>
              <a:rPr lang="en-US" sz="3200" dirty="0" smtClean="0"/>
              <a:t>.”</a:t>
            </a:r>
          </a:p>
          <a:p>
            <a:pPr marL="0" lvl="1" indent="0">
              <a:buNone/>
            </a:pPr>
            <a:endParaRPr lang="en-US" sz="3200" dirty="0" smtClean="0"/>
          </a:p>
          <a:p>
            <a:pPr marL="0" lvl="1" indent="0">
              <a:buNone/>
            </a:pPr>
            <a:r>
              <a:rPr lang="en-US" sz="3200" dirty="0" smtClean="0"/>
              <a:t>Ex 20:7  “You shall not take the </a:t>
            </a:r>
            <a:r>
              <a:rPr lang="en-US" sz="3200" b="1" u="sng" dirty="0" smtClean="0"/>
              <a:t>name</a:t>
            </a:r>
            <a:r>
              <a:rPr lang="en-US" sz="3200" dirty="0" smtClean="0"/>
              <a:t> of the LORD your God in </a:t>
            </a:r>
            <a:r>
              <a:rPr lang="en-US" sz="3200" b="1" u="sng" dirty="0" smtClean="0"/>
              <a:t>vain</a:t>
            </a:r>
            <a:r>
              <a:rPr lang="en-US" sz="3200" dirty="0" smtClean="0"/>
              <a:t>, for the LORD will not hold him guiltless who takes his name in vain.”</a:t>
            </a:r>
            <a:endParaRPr lang="en-US" sz="3200" dirty="0"/>
          </a:p>
          <a:p>
            <a:pPr marL="0" lvl="1" indent="0">
              <a:buNone/>
            </a:pPr>
            <a:endParaRPr lang="en-US" sz="3200" dirty="0"/>
          </a:p>
        </p:txBody>
      </p:sp>
    </p:spTree>
    <p:extLst>
      <p:ext uri="{BB962C8B-B14F-4D97-AF65-F5344CB8AC3E}">
        <p14:creationId xmlns:p14="http://schemas.microsoft.com/office/powerpoint/2010/main" val="42940224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40725" y="814449"/>
            <a:ext cx="7468142" cy="5237279"/>
          </a:xfrm>
        </p:spPr>
        <p:txBody>
          <a:bodyPr anchor="ctr">
            <a:normAutofit/>
          </a:bodyPr>
          <a:lstStyle/>
          <a:p>
            <a:pPr marL="0" indent="0">
              <a:buNone/>
            </a:pPr>
            <a:r>
              <a:rPr lang="en-US" sz="3200" dirty="0" smtClean="0"/>
              <a:t>But for this purpose I have raised you up, to show you my power, so that </a:t>
            </a:r>
            <a:r>
              <a:rPr lang="en-US" sz="3200" b="1" u="sng" dirty="0" smtClean="0"/>
              <a:t>my</a:t>
            </a:r>
            <a:r>
              <a:rPr lang="en-US" sz="3200" b="1" dirty="0" smtClean="0"/>
              <a:t> </a:t>
            </a:r>
            <a:r>
              <a:rPr lang="en-US" sz="3200" b="1" u="sng" dirty="0" smtClean="0"/>
              <a:t>name</a:t>
            </a:r>
            <a:r>
              <a:rPr lang="en-US" sz="3200" b="1" dirty="0" smtClean="0"/>
              <a:t> </a:t>
            </a:r>
            <a:r>
              <a:rPr lang="en-US" sz="3200" b="1" u="sng" dirty="0" smtClean="0"/>
              <a:t>may</a:t>
            </a:r>
            <a:r>
              <a:rPr lang="en-US" sz="3200" b="1" dirty="0" smtClean="0"/>
              <a:t> </a:t>
            </a:r>
            <a:r>
              <a:rPr lang="en-US" sz="3200" b="1" u="sng" dirty="0" smtClean="0"/>
              <a:t>be</a:t>
            </a:r>
            <a:r>
              <a:rPr lang="en-US" sz="3200" b="1" dirty="0" smtClean="0"/>
              <a:t> </a:t>
            </a:r>
            <a:r>
              <a:rPr lang="en-US" sz="3200" b="1" u="sng" dirty="0" smtClean="0"/>
              <a:t>proclaimed</a:t>
            </a:r>
            <a:r>
              <a:rPr lang="en-US" sz="3200" dirty="0" smtClean="0"/>
              <a:t> in all the earth.</a:t>
            </a:r>
          </a:p>
          <a:p>
            <a:pPr marL="0" indent="0">
              <a:buNone/>
            </a:pPr>
            <a:r>
              <a:rPr lang="en-US" sz="3200" dirty="0" smtClean="0"/>
              <a:t>Exodus 9:16</a:t>
            </a:r>
            <a:endParaRPr lang="en-US" sz="3200" dirty="0"/>
          </a:p>
        </p:txBody>
      </p:sp>
    </p:spTree>
    <p:extLst>
      <p:ext uri="{BB962C8B-B14F-4D97-AF65-F5344CB8AC3E}">
        <p14:creationId xmlns:p14="http://schemas.microsoft.com/office/powerpoint/2010/main" val="113150649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40725" y="814449"/>
            <a:ext cx="7468142" cy="5237279"/>
          </a:xfrm>
        </p:spPr>
        <p:txBody>
          <a:bodyPr anchor="ctr">
            <a:normAutofit/>
          </a:bodyPr>
          <a:lstStyle/>
          <a:p>
            <a:pPr marL="0" indent="0">
              <a:buNone/>
            </a:pPr>
            <a:r>
              <a:rPr lang="en-US" sz="3200" dirty="0" smtClean="0"/>
              <a:t>Where is he who put in the midst of them his Holy Spirit; who caused his glorious arm to go at the right hand of Moses, who divided the waters before them to make for himself an </a:t>
            </a:r>
            <a:r>
              <a:rPr lang="en-US" sz="3200" b="1" u="sng" dirty="0" smtClean="0"/>
              <a:t>everlasting</a:t>
            </a:r>
            <a:r>
              <a:rPr lang="en-US" sz="3200" b="1" dirty="0" smtClean="0"/>
              <a:t> </a:t>
            </a:r>
            <a:r>
              <a:rPr lang="en-US" sz="3200" b="1" u="sng" dirty="0" smtClean="0"/>
              <a:t>name</a:t>
            </a:r>
            <a:r>
              <a:rPr lang="en-US" sz="3200" dirty="0" smtClean="0"/>
              <a:t>, who led them through the depths?</a:t>
            </a:r>
          </a:p>
          <a:p>
            <a:pPr marL="0" indent="0">
              <a:buNone/>
            </a:pPr>
            <a:r>
              <a:rPr lang="en-US" sz="3200" dirty="0" smtClean="0"/>
              <a:t>Isaiah 63:11-13</a:t>
            </a:r>
            <a:endParaRPr lang="en-US" sz="3200" dirty="0"/>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40725" y="814449"/>
            <a:ext cx="7468142" cy="5237279"/>
          </a:xfrm>
        </p:spPr>
        <p:txBody>
          <a:bodyPr anchor="ctr">
            <a:normAutofit/>
          </a:bodyPr>
          <a:lstStyle/>
          <a:p>
            <a:pPr marL="0" indent="0">
              <a:buNone/>
            </a:pPr>
            <a:r>
              <a:rPr lang="en-US" sz="3200" dirty="0" smtClean="0"/>
              <a:t>Our fathers, when they were in Egypt, did not consider your wondrous works; they did not remember the abundance of your steadfast love, but rebelled by the sea, at the Red Sea. Yet he saved them for his </a:t>
            </a:r>
            <a:r>
              <a:rPr lang="en-US" sz="3200" b="1" u="sng" dirty="0" smtClean="0"/>
              <a:t>name’s</a:t>
            </a:r>
            <a:r>
              <a:rPr lang="en-US" sz="3200" dirty="0" smtClean="0"/>
              <a:t> </a:t>
            </a:r>
            <a:r>
              <a:rPr lang="en-US" sz="3200" b="1" u="sng" dirty="0" smtClean="0"/>
              <a:t>sake</a:t>
            </a:r>
            <a:r>
              <a:rPr lang="en-US" sz="3200" dirty="0" smtClean="0"/>
              <a:t>, that he might make known his mighty power.</a:t>
            </a:r>
          </a:p>
          <a:p>
            <a:pPr marL="0" indent="0">
              <a:buNone/>
            </a:pPr>
            <a:r>
              <a:rPr lang="en-US" sz="3200" dirty="0" smtClean="0"/>
              <a:t>Psalm 106:7-8</a:t>
            </a:r>
            <a:endParaRPr lang="en-US" sz="3200" dirty="0"/>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ＭＳ Ｐ明朝"/>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Flow.thmx</Template>
  <TotalTime>3883</TotalTime>
  <Words>837</Words>
  <Application>Microsoft Office PowerPoint</Application>
  <PresentationFormat>On-screen Show (4:3)</PresentationFormat>
  <Paragraphs>46</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Flow</vt:lpstr>
      <vt:lpstr>PowerPoint Presentation</vt:lpstr>
      <vt:lpstr>PowerPoint Presentation</vt:lpstr>
      <vt:lpstr>The Name of God</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How can we promote God’s name?</vt:lpstr>
    </vt:vector>
  </TitlesOfParts>
  <Company>DBM Partners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Name of God</dc:title>
  <dc:creator>Douglas B Morgan</dc:creator>
  <cp:lastModifiedBy>David</cp:lastModifiedBy>
  <cp:revision>16</cp:revision>
  <dcterms:created xsi:type="dcterms:W3CDTF">2013-10-31T18:03:30Z</dcterms:created>
  <dcterms:modified xsi:type="dcterms:W3CDTF">2013-11-03T14:23:24Z</dcterms:modified>
</cp:coreProperties>
</file>