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69" r:id="rId3"/>
    <p:sldId id="282" r:id="rId4"/>
    <p:sldId id="288" r:id="rId5"/>
    <p:sldId id="272" r:id="rId6"/>
    <p:sldId id="292" r:id="rId7"/>
    <p:sldId id="283" r:id="rId8"/>
    <p:sldId id="284" r:id="rId9"/>
    <p:sldId id="285" r:id="rId10"/>
    <p:sldId id="286" r:id="rId11"/>
    <p:sldId id="293" r:id="rId12"/>
    <p:sldId id="275" r:id="rId13"/>
    <p:sldId id="289" r:id="rId14"/>
    <p:sldId id="278" r:id="rId15"/>
    <p:sldId id="294" r:id="rId16"/>
    <p:sldId id="295" r:id="rId17"/>
    <p:sldId id="290" r:id="rId18"/>
    <p:sldId id="287" r:id="rId19"/>
    <p:sldId id="271"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538"/>
    <a:srgbClr val="BD54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3262" autoAdjust="0"/>
  </p:normalViewPr>
  <p:slideViewPr>
    <p:cSldViewPr>
      <p:cViewPr>
        <p:scale>
          <a:sx n="50" d="100"/>
          <a:sy n="50"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1981200" y="152400"/>
            <a:ext cx="2971800" cy="22288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381000" y="2667000"/>
            <a:ext cx="6096000" cy="609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5" name="Rectangle 7"/>
          <p:cNvSpPr>
            <a:spLocks noGrp="1" noChangeArrowheads="1"/>
          </p:cNvSpPr>
          <p:nvPr>
            <p:ph type="sldNum" sz="quarter" idx="5"/>
          </p:nvPr>
        </p:nvSpPr>
        <p:spPr bwMode="auto">
          <a:xfrm>
            <a:off x="0" y="0"/>
            <a:ext cx="1066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atin typeface="Arial" charset="0"/>
                <a:ea typeface="ＭＳ Ｐゴシック" charset="-128"/>
              </a:defRPr>
            </a:lvl1pPr>
          </a:lstStyle>
          <a:p>
            <a:pPr>
              <a:defRPr/>
            </a:pPr>
            <a:fld id="{6283FD1D-5205-4A47-8EA2-03F0796DEBEF}" type="slidenum">
              <a:rPr lang="en-US"/>
              <a:pPr>
                <a:defRPr/>
              </a:pPr>
              <a:t>‹#›</a:t>
            </a:fld>
            <a:endParaRPr lang="en-US"/>
          </a:p>
        </p:txBody>
      </p:sp>
    </p:spTree>
    <p:extLst>
      <p:ext uri="{BB962C8B-B14F-4D97-AF65-F5344CB8AC3E}">
        <p14:creationId xmlns:p14="http://schemas.microsoft.com/office/powerpoint/2010/main" val="160015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3E50742E-1B47-456E-A5D8-CFC4FD40960B}" type="slidenum">
              <a:rPr lang="en-US">
                <a:latin typeface="Arial" pitchFamily="34" charset="0"/>
                <a:ea typeface="ＭＳ Ｐゴシック" pitchFamily="34" charset="-128"/>
              </a:rPr>
              <a:pPr/>
              <a:t>1</a:t>
            </a:fld>
            <a:endParaRPr lang="en-US">
              <a:latin typeface="Arial" pitchFamily="34" charset="0"/>
              <a:ea typeface="ＭＳ Ｐゴシック" pitchFamily="34" charset="-128"/>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r>
              <a:rPr lang="en-US" sz="1800" smtClean="0">
                <a:latin typeface="Arial" pitchFamily="34" charset="0"/>
                <a:ea typeface="ＭＳ Ｐゴシック" pitchFamily="34" charset="-128"/>
              </a:rPr>
              <a:t>The Bible calls on us to number our days…but have you ever sat down and numbered the days you will have your children under your roof?</a:t>
            </a:r>
          </a:p>
          <a:p>
            <a:pPr eaLnBrk="1" hangingPunct="1"/>
            <a:endParaRPr lang="en-US" sz="1800" smtClean="0">
              <a:latin typeface="Arial" pitchFamily="34" charset="0"/>
              <a:ea typeface="ＭＳ Ｐゴシック" pitchFamily="34" charset="-128"/>
            </a:endParaRPr>
          </a:p>
          <a:p>
            <a:pPr eaLnBrk="1" hangingPunct="1"/>
            <a:r>
              <a:rPr lang="en-US" sz="1800" smtClean="0">
                <a:latin typeface="Arial" pitchFamily="34" charset="0"/>
                <a:ea typeface="ＭＳ Ｐゴシック" pitchFamily="34" charset="-128"/>
              </a:rPr>
              <a:t>From birth to 18 is only 6,570 days.</a:t>
            </a:r>
          </a:p>
          <a:p>
            <a:pPr eaLnBrk="1" hangingPunct="1"/>
            <a:endParaRPr lang="en-US" sz="1800" smtClean="0">
              <a:latin typeface="Arial" pitchFamily="34" charset="0"/>
              <a:ea typeface="ＭＳ Ｐゴシック" pitchFamily="34" charset="-128"/>
            </a:endParaRPr>
          </a:p>
          <a:p>
            <a:pPr eaLnBrk="1" hangingPunct="1"/>
            <a:r>
              <a:rPr lang="en-US" sz="1800" smtClean="0">
                <a:latin typeface="Arial" pitchFamily="34" charset="0"/>
                <a:ea typeface="ＭＳ Ｐゴシック" pitchFamily="34" charset="-128"/>
              </a:rPr>
              <a:t>I understand that we will continue to be a big part of their life – but friends. The window of time that they are in our home is…well, my heart says …. Looks awfully small.</a:t>
            </a:r>
          </a:p>
          <a:p>
            <a:pPr eaLnBrk="1" hangingPunct="1"/>
            <a:endParaRPr lang="en-US" sz="1800" smtClean="0">
              <a:latin typeface="Arial" pitchFamily="34" charset="0"/>
              <a:ea typeface="ＭＳ Ｐゴシック" pitchFamily="34" charset="-128"/>
            </a:endParaRPr>
          </a:p>
          <a:p>
            <a:pPr eaLnBrk="1" hangingPunct="1"/>
            <a:r>
              <a:rPr lang="en-US" sz="1800" smtClean="0">
                <a:latin typeface="Arial" pitchFamily="34" charset="0"/>
                <a:ea typeface="ＭＳ Ｐゴシック" pitchFamily="34" charset="-128"/>
              </a:rPr>
              <a:t>It seems even smaller when we admit that most of our kids aren’t newborns!  Many of these days are already gone…</a:t>
            </a:r>
          </a:p>
          <a:p>
            <a:pPr eaLnBrk="1" hangingPunct="1"/>
            <a:endParaRPr lang="en-US" sz="1800" smtClean="0">
              <a:latin typeface="Arial" pitchFamily="34" charset="0"/>
              <a:ea typeface="ＭＳ Ｐゴシック" pitchFamily="34" charset="-128"/>
            </a:endParaRPr>
          </a:p>
          <a:p>
            <a:pPr eaLnBrk="1" hangingPunct="1"/>
            <a:endParaRPr lang="en-US" sz="1800" smtClean="0">
              <a:latin typeface="Arial" pitchFamily="34" charset="0"/>
              <a:ea typeface="ＭＳ Ｐゴシック" pitchFamily="34" charset="-128"/>
            </a:endParaRPr>
          </a:p>
          <a:p>
            <a:pPr eaLnBrk="1" hangingPunct="1"/>
            <a:endParaRPr lang="en-US" sz="180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E04D226-EF5E-4B69-814E-5E9E0ADAE1BD}" type="slidenum">
              <a:rPr lang="en-US">
                <a:latin typeface="Arial" pitchFamily="34" charset="0"/>
                <a:ea typeface="ＭＳ Ｐゴシック" pitchFamily="34" charset="-128"/>
              </a:rPr>
              <a:pPr/>
              <a:t>19</a:t>
            </a:fld>
            <a:endParaRPr lang="en-US">
              <a:latin typeface="Arial" pitchFamily="34" charset="0"/>
              <a:ea typeface="ＭＳ Ｐゴシック" pitchFamily="34"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z="2000" smtClean="0">
                <a:latin typeface="Arial" pitchFamily="34" charset="0"/>
                <a:ea typeface="ＭＳ Ｐゴシック" pitchFamily="34" charset="-128"/>
              </a:rPr>
              <a:t>MY POINT::   This is not a series to make mothers cry – this is a series to help us have one of Jesus favorite TRAITS  -  Alertness  -  Over and over he calls us to BE ALERT.</a:t>
            </a:r>
          </a:p>
          <a:p>
            <a:endParaRPr lang="en-US" sz="2000" smtClean="0">
              <a:latin typeface="Arial" pitchFamily="34" charset="0"/>
              <a:ea typeface="ＭＳ Ｐゴシック" pitchFamily="34" charset="-128"/>
            </a:endParaRPr>
          </a:p>
          <a:p>
            <a:r>
              <a:rPr lang="en-US" sz="2000" smtClean="0">
                <a:latin typeface="Arial" pitchFamily="34" charset="0"/>
                <a:ea typeface="ＭＳ Ｐゴシック" pitchFamily="34" charset="-128"/>
              </a:rPr>
              <a:t>Today – I want to share 5 ideas I want to be absolutely sure are planted in the hearts of our CHILDREN.</a:t>
            </a:r>
          </a:p>
          <a:p>
            <a:endParaRPr lang="en-US" sz="2000" smtClean="0">
              <a:latin typeface="Arial" pitchFamily="34" charset="0"/>
              <a:ea typeface="ＭＳ Ｐゴシック" pitchFamily="34" charset="-128"/>
            </a:endParaRPr>
          </a:p>
          <a:p>
            <a:endParaRPr lang="en-US" sz="2000" smtClean="0">
              <a:latin typeface="Arial" pitchFamily="34" charset="0"/>
              <a:ea typeface="ＭＳ Ｐゴシック" pitchFamily="34" charset="-128"/>
            </a:endParaRPr>
          </a:p>
        </p:txBody>
      </p:sp>
      <p:sp>
        <p:nvSpPr>
          <p:cNvPr id="15364" name="Slide Number Placeholder 3"/>
          <p:cNvSpPr>
            <a:spLocks noGrp="1"/>
          </p:cNvSpPr>
          <p:nvPr>
            <p:ph type="sldNum" sz="quarter" idx="5"/>
          </p:nvPr>
        </p:nvSpPr>
        <p:spPr>
          <a:noFill/>
        </p:spPr>
        <p:txBody>
          <a:bodyPr/>
          <a:lstStyle/>
          <a:p>
            <a:fld id="{0D700D20-BCF2-4AEA-AE02-05CBE46E7A6A}" type="slidenum">
              <a:rPr lang="en-US">
                <a:latin typeface="Arial" pitchFamily="34" charset="0"/>
                <a:ea typeface="ＭＳ Ｐゴシック" pitchFamily="34" charset="-128"/>
              </a:rPr>
              <a:pPr/>
              <a:t>2</a:t>
            </a:fld>
            <a:endParaRPr 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a typeface="ＭＳ Ｐゴシック" pitchFamily="34" charset="-128"/>
            </a:endParaRPr>
          </a:p>
        </p:txBody>
      </p:sp>
      <p:sp>
        <p:nvSpPr>
          <p:cNvPr id="16388" name="Slide Number Placeholder 3"/>
          <p:cNvSpPr>
            <a:spLocks noGrp="1"/>
          </p:cNvSpPr>
          <p:nvPr>
            <p:ph type="sldNum" sz="quarter" idx="5"/>
          </p:nvPr>
        </p:nvSpPr>
        <p:spPr>
          <a:noFill/>
        </p:spPr>
        <p:txBody>
          <a:bodyPr/>
          <a:lstStyle/>
          <a:p>
            <a:fld id="{E9E174C7-8275-4FA6-BD6F-B15926293B68}" type="slidenum">
              <a:rPr lang="en-US">
                <a:latin typeface="Arial" pitchFamily="34" charset="0"/>
                <a:ea typeface="ＭＳ Ｐゴシック" pitchFamily="34" charset="-128"/>
              </a:rPr>
              <a:pPr/>
              <a:t>5</a:t>
            </a:fld>
            <a:endParaRPr lang="en-US">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a typeface="ＭＳ Ｐゴシック" pitchFamily="34" charset="-128"/>
            </a:endParaRPr>
          </a:p>
        </p:txBody>
      </p:sp>
      <p:sp>
        <p:nvSpPr>
          <p:cNvPr id="16388" name="Slide Number Placeholder 3"/>
          <p:cNvSpPr>
            <a:spLocks noGrp="1"/>
          </p:cNvSpPr>
          <p:nvPr>
            <p:ph type="sldNum" sz="quarter" idx="5"/>
          </p:nvPr>
        </p:nvSpPr>
        <p:spPr>
          <a:noFill/>
        </p:spPr>
        <p:txBody>
          <a:bodyPr/>
          <a:lstStyle/>
          <a:p>
            <a:fld id="{E9E174C7-8275-4FA6-BD6F-B15926293B68}" type="slidenum">
              <a:rPr lang="en-US">
                <a:latin typeface="Arial" pitchFamily="34" charset="0"/>
                <a:ea typeface="ＭＳ Ｐゴシック" pitchFamily="34" charset="-128"/>
              </a:rPr>
              <a:pPr/>
              <a:t>7</a:t>
            </a:fld>
            <a:endParaRPr lang="en-US">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p:spPr>
        <p:txBody>
          <a:bodyPr/>
          <a:lstStyle/>
          <a:p>
            <a:pPr eaLnBrk="1" hangingPunct="1">
              <a:spcBef>
                <a:spcPct val="0"/>
              </a:spcBef>
            </a:pPr>
            <a:endParaRPr lang="en-US" dirty="0" smtClean="0">
              <a:latin typeface="Arial" pitchFamily="34" charset="0"/>
              <a:ea typeface="ＭＳ Ｐゴシック" pitchFamily="34" charset="-128"/>
            </a:endParaRPr>
          </a:p>
        </p:txBody>
      </p:sp>
      <p:sp>
        <p:nvSpPr>
          <p:cNvPr id="16388" name="Slide Number Placeholder 3"/>
          <p:cNvSpPr>
            <a:spLocks noGrp="1"/>
          </p:cNvSpPr>
          <p:nvPr>
            <p:ph type="sldNum" sz="quarter" idx="5"/>
          </p:nvPr>
        </p:nvSpPr>
        <p:spPr>
          <a:noFill/>
        </p:spPr>
        <p:txBody>
          <a:bodyPr/>
          <a:lstStyle/>
          <a:p>
            <a:fld id="{E9E174C7-8275-4FA6-BD6F-B15926293B68}" type="slidenum">
              <a:rPr lang="en-US">
                <a:latin typeface="Arial" pitchFamily="34" charset="0"/>
                <a:ea typeface="ＭＳ Ｐゴシック" pitchFamily="34" charset="-128"/>
              </a:rPr>
              <a:pPr/>
              <a:t>8</a:t>
            </a:fld>
            <a:endParaRPr lang="en-US">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z="2000" dirty="0" smtClean="0">
              <a:latin typeface="Arial" pitchFamily="34" charset="0"/>
              <a:ea typeface="ＭＳ Ｐゴシック" pitchFamily="34" charset="-128"/>
            </a:endParaRPr>
          </a:p>
          <a:p>
            <a:endParaRPr lang="en-US" sz="2000" dirty="0" smtClean="0">
              <a:latin typeface="Arial" pitchFamily="34" charset="0"/>
              <a:ea typeface="ＭＳ Ｐゴシック" pitchFamily="34" charset="-128"/>
            </a:endParaRPr>
          </a:p>
        </p:txBody>
      </p:sp>
      <p:sp>
        <p:nvSpPr>
          <p:cNvPr id="15364" name="Slide Number Placeholder 3"/>
          <p:cNvSpPr>
            <a:spLocks noGrp="1"/>
          </p:cNvSpPr>
          <p:nvPr>
            <p:ph type="sldNum" sz="quarter" idx="5"/>
          </p:nvPr>
        </p:nvSpPr>
        <p:spPr>
          <a:noFill/>
        </p:spPr>
        <p:txBody>
          <a:bodyPr/>
          <a:lstStyle/>
          <a:p>
            <a:fld id="{0D700D20-BCF2-4AEA-AE02-05CBE46E7A6A}" type="slidenum">
              <a:rPr lang="en-US">
                <a:latin typeface="Arial" pitchFamily="34" charset="0"/>
                <a:ea typeface="ＭＳ Ｐゴシック" pitchFamily="34" charset="-128"/>
              </a:rPr>
              <a:pPr/>
              <a:t>10</a:t>
            </a:fld>
            <a:endParaRPr lang="en-US">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z="2000" dirty="0" smtClean="0">
              <a:latin typeface="Arial" pitchFamily="34" charset="0"/>
              <a:ea typeface="ＭＳ Ｐゴシック" pitchFamily="34" charset="-128"/>
            </a:endParaRPr>
          </a:p>
          <a:p>
            <a:endParaRPr lang="en-US" sz="2000" dirty="0" smtClean="0">
              <a:latin typeface="Arial" pitchFamily="34" charset="0"/>
              <a:ea typeface="ＭＳ Ｐゴシック" pitchFamily="34" charset="-128"/>
            </a:endParaRPr>
          </a:p>
        </p:txBody>
      </p:sp>
      <p:sp>
        <p:nvSpPr>
          <p:cNvPr id="15364" name="Slide Number Placeholder 3"/>
          <p:cNvSpPr>
            <a:spLocks noGrp="1"/>
          </p:cNvSpPr>
          <p:nvPr>
            <p:ph type="sldNum" sz="quarter" idx="5"/>
          </p:nvPr>
        </p:nvSpPr>
        <p:spPr>
          <a:noFill/>
        </p:spPr>
        <p:txBody>
          <a:bodyPr/>
          <a:lstStyle/>
          <a:p>
            <a:fld id="{0D700D20-BCF2-4AEA-AE02-05CBE46E7A6A}" type="slidenum">
              <a:rPr lang="en-US">
                <a:latin typeface="Arial" pitchFamily="34" charset="0"/>
                <a:ea typeface="ＭＳ Ｐゴシック" pitchFamily="34" charset="-128"/>
              </a:rPr>
              <a:pPr/>
              <a:t>12</a:t>
            </a:fld>
            <a:endParaRPr lang="en-US">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sz="2000" dirty="0" smtClean="0">
              <a:latin typeface="Arial" pitchFamily="34" charset="0"/>
              <a:ea typeface="ＭＳ Ｐゴシック" pitchFamily="34" charset="-128"/>
            </a:endParaRPr>
          </a:p>
          <a:p>
            <a:endParaRPr lang="en-US" sz="2000" dirty="0" smtClean="0">
              <a:latin typeface="Arial" pitchFamily="34" charset="0"/>
              <a:ea typeface="ＭＳ Ｐゴシック" pitchFamily="34" charset="-128"/>
            </a:endParaRPr>
          </a:p>
        </p:txBody>
      </p:sp>
      <p:sp>
        <p:nvSpPr>
          <p:cNvPr id="15364" name="Slide Number Placeholder 3"/>
          <p:cNvSpPr>
            <a:spLocks noGrp="1"/>
          </p:cNvSpPr>
          <p:nvPr>
            <p:ph type="sldNum" sz="quarter" idx="5"/>
          </p:nvPr>
        </p:nvSpPr>
        <p:spPr>
          <a:noFill/>
        </p:spPr>
        <p:txBody>
          <a:bodyPr/>
          <a:lstStyle/>
          <a:p>
            <a:fld id="{0D700D20-BCF2-4AEA-AE02-05CBE46E7A6A}" type="slidenum">
              <a:rPr lang="en-US">
                <a:latin typeface="Arial" pitchFamily="34" charset="0"/>
                <a:ea typeface="ＭＳ Ｐゴシック" pitchFamily="34" charset="-128"/>
              </a:rPr>
              <a:pPr/>
              <a:t>14</a:t>
            </a:fld>
            <a:endParaRPr lang="en-US">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a:ln/>
        </p:spPr>
      </p:sp>
      <p:sp>
        <p:nvSpPr>
          <p:cNvPr id="21507" name="Notes Placeholder 2"/>
          <p:cNvSpPr>
            <a:spLocks noGrp="1"/>
          </p:cNvSpPr>
          <p:nvPr>
            <p:ph type="body" idx="1"/>
          </p:nvPr>
        </p:nvSpPr>
        <p:spPr>
          <a:noFill/>
          <a:ln/>
        </p:spPr>
        <p:txBody>
          <a:bodyPr/>
          <a:lstStyle/>
          <a:p>
            <a:r>
              <a:rPr lang="en-US" sz="1600" dirty="0" smtClean="0">
                <a:latin typeface="Arial" pitchFamily="34" charset="0"/>
              </a:rPr>
              <a:t>None of us truly know exactly how many days we have left – but one thing we do know – they are limited, and the last DAY will be here before we know it.</a:t>
            </a:r>
          </a:p>
        </p:txBody>
      </p:sp>
      <p:sp>
        <p:nvSpPr>
          <p:cNvPr id="21508" name="Slide Number Placeholder 3"/>
          <p:cNvSpPr>
            <a:spLocks noGrp="1"/>
          </p:cNvSpPr>
          <p:nvPr>
            <p:ph type="sldNum" sz="quarter" idx="5"/>
          </p:nvPr>
        </p:nvSpPr>
        <p:spPr>
          <a:noFill/>
        </p:spPr>
        <p:txBody>
          <a:bodyPr/>
          <a:lstStyle/>
          <a:p>
            <a:fld id="{99905A0E-E10C-47D4-AC7C-C0DD81AD85E4}" type="slidenum">
              <a:rPr lang="en-US"/>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143000"/>
          </a:xfrm>
          <a:prstGeom prst="rect">
            <a:avLst/>
          </a:prstGeom>
        </p:spPr>
        <p:txBody>
          <a:bodyPr/>
          <a:lstStyle/>
          <a:p>
            <a:r>
              <a:rPr lang="en-US" smtClean="0"/>
              <a:t>Click to edit Master title style</a:t>
            </a:r>
            <a:endParaRPr lang="en-US"/>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timing>
    <p:tnLst>
      <p:par>
        <p:cTn id="1" dur="indefinite" restart="never" nodeType="tmRoot"/>
      </p:par>
    </p:tnLst>
  </p:timing>
  <p:txStyles>
    <p:titleStyle>
      <a:lvl1pPr algn="ctr" rtl="0" eaLnBrk="0" fontAlgn="base" hangingPunct="0">
        <a:spcBef>
          <a:spcPct val="0"/>
        </a:spcBef>
        <a:spcAft>
          <a:spcPct val="0"/>
        </a:spcAft>
        <a:defRPr sz="4400">
          <a:solidFill>
            <a:srgbClr val="FFFFFF"/>
          </a:solidFill>
          <a:latin typeface="Helvetica Neue Medium"/>
          <a:ea typeface="+mj-ea"/>
          <a:cs typeface="Helvetica Neue Medium"/>
        </a:defRPr>
      </a:lvl1pPr>
      <a:lvl2pPr algn="ctr" rtl="0" eaLnBrk="0" fontAlgn="base" hangingPunct="0">
        <a:spcBef>
          <a:spcPct val="0"/>
        </a:spcBef>
        <a:spcAft>
          <a:spcPct val="0"/>
        </a:spcAft>
        <a:defRPr sz="4400">
          <a:solidFill>
            <a:srgbClr val="FFFFFF"/>
          </a:solidFill>
          <a:latin typeface="Helvetica Neue Medium" charset="0"/>
          <a:ea typeface="ＭＳ Ｐゴシック" pitchFamily="-112" charset="-128"/>
          <a:cs typeface="Helvetica Neue Medium" charset="0"/>
        </a:defRPr>
      </a:lvl2pPr>
      <a:lvl3pPr algn="ctr" rtl="0" eaLnBrk="0" fontAlgn="base" hangingPunct="0">
        <a:spcBef>
          <a:spcPct val="0"/>
        </a:spcBef>
        <a:spcAft>
          <a:spcPct val="0"/>
        </a:spcAft>
        <a:defRPr sz="4400">
          <a:solidFill>
            <a:srgbClr val="FFFFFF"/>
          </a:solidFill>
          <a:latin typeface="Helvetica Neue Medium" charset="0"/>
          <a:ea typeface="ＭＳ Ｐゴシック" pitchFamily="-112" charset="-128"/>
          <a:cs typeface="Helvetica Neue Medium" charset="0"/>
        </a:defRPr>
      </a:lvl3pPr>
      <a:lvl4pPr algn="ctr" rtl="0" eaLnBrk="0" fontAlgn="base" hangingPunct="0">
        <a:spcBef>
          <a:spcPct val="0"/>
        </a:spcBef>
        <a:spcAft>
          <a:spcPct val="0"/>
        </a:spcAft>
        <a:defRPr sz="4400">
          <a:solidFill>
            <a:srgbClr val="FFFFFF"/>
          </a:solidFill>
          <a:latin typeface="Helvetica Neue Medium" charset="0"/>
          <a:ea typeface="ＭＳ Ｐゴシック" pitchFamily="-112" charset="-128"/>
          <a:cs typeface="Helvetica Neue Medium" charset="0"/>
        </a:defRPr>
      </a:lvl4pPr>
      <a:lvl5pPr algn="ctr" rtl="0" eaLnBrk="0" fontAlgn="base" hangingPunct="0">
        <a:spcBef>
          <a:spcPct val="0"/>
        </a:spcBef>
        <a:spcAft>
          <a:spcPct val="0"/>
        </a:spcAft>
        <a:defRPr sz="4400">
          <a:solidFill>
            <a:srgbClr val="FFFFFF"/>
          </a:solidFill>
          <a:latin typeface="Helvetica Neue Medium" charset="0"/>
          <a:ea typeface="ＭＳ Ｐゴシック" pitchFamily="-112" charset="-128"/>
          <a:cs typeface="Helvetica Neue Medium" charset="0"/>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bg1"/>
          </a:solidFill>
          <a:latin typeface="Helvetica Neue Medium"/>
          <a:ea typeface="+mn-ea"/>
          <a:cs typeface="Helvetica Neue Medium"/>
        </a:defRPr>
      </a:lvl1pPr>
      <a:lvl2pPr marL="742950" indent="-285750" algn="l" rtl="0" eaLnBrk="0" fontAlgn="base" hangingPunct="0">
        <a:spcBef>
          <a:spcPct val="20000"/>
        </a:spcBef>
        <a:spcAft>
          <a:spcPct val="0"/>
        </a:spcAft>
        <a:buChar char="–"/>
        <a:defRPr sz="2800">
          <a:solidFill>
            <a:schemeClr val="bg1"/>
          </a:solidFill>
          <a:latin typeface="Helvetica Neue Medium"/>
          <a:ea typeface="+mn-ea"/>
          <a:cs typeface="Helvetica Neue Medium"/>
        </a:defRPr>
      </a:lvl2pPr>
      <a:lvl3pPr marL="1143000" indent="-228600" algn="l" rtl="0" eaLnBrk="0" fontAlgn="base" hangingPunct="0">
        <a:spcBef>
          <a:spcPct val="20000"/>
        </a:spcBef>
        <a:spcAft>
          <a:spcPct val="0"/>
        </a:spcAft>
        <a:buChar char="•"/>
        <a:defRPr sz="2400">
          <a:solidFill>
            <a:schemeClr val="bg1"/>
          </a:solidFill>
          <a:latin typeface="Helvetica Neue Medium"/>
          <a:ea typeface="+mn-ea"/>
          <a:cs typeface="Helvetica Neue Medium"/>
        </a:defRPr>
      </a:lvl3pPr>
      <a:lvl4pPr marL="1600200" indent="-228600" algn="l" rtl="0" eaLnBrk="0" fontAlgn="base" hangingPunct="0">
        <a:spcBef>
          <a:spcPct val="20000"/>
        </a:spcBef>
        <a:spcAft>
          <a:spcPct val="0"/>
        </a:spcAft>
        <a:buChar char="–"/>
        <a:defRPr sz="2000">
          <a:solidFill>
            <a:schemeClr val="bg1"/>
          </a:solidFill>
          <a:latin typeface="Helvetica Neue Medium"/>
          <a:ea typeface="+mn-ea"/>
          <a:cs typeface="Helvetica Neue Medium"/>
        </a:defRPr>
      </a:lvl4pPr>
      <a:lvl5pPr marL="2057400" indent="-228600" algn="l" rtl="0" eaLnBrk="0" fontAlgn="base" hangingPunct="0">
        <a:spcBef>
          <a:spcPct val="20000"/>
        </a:spcBef>
        <a:spcAft>
          <a:spcPct val="0"/>
        </a:spcAft>
        <a:buChar char="»"/>
        <a:defRPr sz="2000">
          <a:solidFill>
            <a:schemeClr val="bg1"/>
          </a:solidFill>
          <a:latin typeface="Helvetica Neue Medium"/>
          <a:ea typeface="+mn-ea"/>
          <a:cs typeface="Helvetica Neue Medium"/>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dirty="0" smtClean="0">
                <a:latin typeface="Helvetica Neue Medium" charset="0"/>
                <a:cs typeface="Helvetica Neue Medium" charset="0"/>
              </a:rPr>
              <a:t>6570 Days</a:t>
            </a:r>
          </a:p>
        </p:txBody>
      </p:sp>
      <p:sp>
        <p:nvSpPr>
          <p:cNvPr id="2051" name="Rectangle 3"/>
          <p:cNvSpPr>
            <a:spLocks noGrp="1" noChangeArrowheads="1"/>
          </p:cNvSpPr>
          <p:nvPr>
            <p:ph type="subTitle" idx="1"/>
          </p:nvPr>
        </p:nvSpPr>
        <p:spPr/>
        <p:txBody>
          <a:bodyPr/>
          <a:lstStyle/>
          <a:p>
            <a:pPr eaLnBrk="1" hangingPunct="1"/>
            <a:endParaRPr lang="en-US" smtClean="0">
              <a:latin typeface="Helvetica Neue Medium" charset="0"/>
              <a:cs typeface="Helvetica Neue Medium" charset="0"/>
            </a:endParaRPr>
          </a:p>
        </p:txBody>
      </p:sp>
      <p:pic>
        <p:nvPicPr>
          <p:cNvPr id="2052" name="Picture 4" descr="6570-titl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149975"/>
            <a:ext cx="9144000" cy="708025"/>
          </a:xfrm>
          <a:prstGeom prst="rect">
            <a:avLst/>
          </a:prstGeom>
        </p:spPr>
        <p:txBody>
          <a:bodyPr>
            <a:spAutoFit/>
          </a:bodyPr>
          <a:lstStyle/>
          <a:p>
            <a:pPr algn="ctr">
              <a:defRPr/>
            </a:pPr>
            <a:r>
              <a:rPr lang="en-US" sz="4000" dirty="0">
                <a:solidFill>
                  <a:srgbClr val="E47538"/>
                </a:solidFill>
                <a:effectLst>
                  <a:outerShdw blurRad="38100" dist="38100" dir="2700000" algn="tl">
                    <a:srgbClr val="000000">
                      <a:alpha val="43137"/>
                    </a:srgbClr>
                  </a:outerShdw>
                </a:effectLst>
                <a:latin typeface="Helvetica Neue Medium" charset="0"/>
                <a:ea typeface="ＭＳ Ｐゴシック" charset="-128"/>
              </a:rPr>
              <a:t>1 Thessalonians </a:t>
            </a:r>
            <a:r>
              <a:rPr lang="en-US" sz="4000" dirty="0" smtClean="0">
                <a:solidFill>
                  <a:srgbClr val="E47538"/>
                </a:solidFill>
                <a:effectLst>
                  <a:outerShdw blurRad="38100" dist="38100" dir="2700000" algn="tl">
                    <a:srgbClr val="000000">
                      <a:alpha val="43137"/>
                    </a:srgbClr>
                  </a:outerShdw>
                </a:effectLst>
                <a:latin typeface="Helvetica Neue Medium" charset="0"/>
                <a:ea typeface="ＭＳ Ｐゴシック" charset="-128"/>
              </a:rPr>
              <a:t>2:13-20</a:t>
            </a:r>
            <a:endParaRPr lang="en-US" sz="4000" dirty="0">
              <a:solidFill>
                <a:srgbClr val="E47538"/>
              </a:solidFill>
              <a:effectLst>
                <a:outerShdw blurRad="38100" dist="38100" dir="2700000" algn="tl">
                  <a:srgbClr val="000000">
                    <a:alpha val="43137"/>
                  </a:srgbClr>
                </a:outerShdw>
              </a:effectLst>
              <a:latin typeface="Arial" charset="0"/>
              <a:ea typeface="ＭＳ Ｐゴシック" charset="-128"/>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7772400" cy="1143000"/>
          </a:xfrm>
        </p:spPr>
        <p:txBody>
          <a:bodyPr/>
          <a:lstStyle/>
          <a:p>
            <a:r>
              <a:rPr lang="en-US" b="1" dirty="0" smtClean="0"/>
              <a:t>5. I Will Be An Example Of Suffering For You. v14-16</a:t>
            </a:r>
            <a:endParaRPr lang="en-US" dirty="0"/>
          </a:p>
        </p:txBody>
      </p:sp>
      <p:sp>
        <p:nvSpPr>
          <p:cNvPr id="3075" name="Content Placeholder 2"/>
          <p:cNvSpPr>
            <a:spLocks noGrp="1"/>
          </p:cNvSpPr>
          <p:nvPr>
            <p:ph idx="1"/>
          </p:nvPr>
        </p:nvSpPr>
        <p:spPr>
          <a:xfrm>
            <a:off x="152400" y="2057400"/>
            <a:ext cx="8839200" cy="4267200"/>
          </a:xfrm>
        </p:spPr>
        <p:txBody>
          <a:bodyPr/>
          <a:lstStyle/>
          <a:p>
            <a:pPr marL="38100" indent="9525">
              <a:buNone/>
            </a:pPr>
            <a:r>
              <a:rPr lang="en-US" sz="2800" b="1" baseline="30000" dirty="0" smtClean="0"/>
              <a:t>14 </a:t>
            </a:r>
            <a:r>
              <a:rPr lang="en-US" sz="2800" dirty="0" smtClean="0"/>
              <a:t>For you, brothers, became imitators of the churches of God in Christ Jesus that are in Judea. For you </a:t>
            </a:r>
            <a:r>
              <a:rPr lang="en-US" sz="2800" u="sng" dirty="0" smtClean="0"/>
              <a:t>suffered</a:t>
            </a:r>
            <a:r>
              <a:rPr lang="en-US" sz="2800" dirty="0" smtClean="0"/>
              <a:t> the same things from your own countrymen as they did from the Jews,</a:t>
            </a:r>
            <a:r>
              <a:rPr lang="en-US" sz="2800" b="1" baseline="30000" dirty="0" smtClean="0"/>
              <a:t>15 </a:t>
            </a:r>
            <a:r>
              <a:rPr lang="en-US" sz="2800" dirty="0" smtClean="0"/>
              <a:t>who </a:t>
            </a:r>
            <a:r>
              <a:rPr lang="en-US" sz="2800" u="sng" dirty="0" smtClean="0"/>
              <a:t>killed</a:t>
            </a:r>
            <a:r>
              <a:rPr lang="en-US" sz="2800" dirty="0" smtClean="0"/>
              <a:t> both the Lord Jesus and the prophets, and </a:t>
            </a:r>
            <a:r>
              <a:rPr lang="en-US" sz="2800" u="sng" dirty="0" smtClean="0"/>
              <a:t>drove us </a:t>
            </a:r>
            <a:r>
              <a:rPr lang="en-US" sz="2800" dirty="0" smtClean="0"/>
              <a:t>out, and </a:t>
            </a:r>
            <a:r>
              <a:rPr lang="en-US" sz="2800" u="sng" dirty="0" smtClean="0"/>
              <a:t>displease God </a:t>
            </a:r>
            <a:r>
              <a:rPr lang="en-US" sz="2800" dirty="0" smtClean="0"/>
              <a:t>and </a:t>
            </a:r>
            <a:r>
              <a:rPr lang="en-US" sz="2800" u="sng" dirty="0" smtClean="0"/>
              <a:t>oppose all mankind</a:t>
            </a:r>
            <a:r>
              <a:rPr lang="en-US" sz="2800" dirty="0" smtClean="0"/>
              <a:t> </a:t>
            </a:r>
            <a:r>
              <a:rPr lang="en-US" sz="2800" b="1" baseline="30000" dirty="0" smtClean="0"/>
              <a:t>16 </a:t>
            </a:r>
            <a:r>
              <a:rPr lang="en-US" sz="2800" dirty="0" smtClean="0"/>
              <a:t>by </a:t>
            </a:r>
            <a:r>
              <a:rPr lang="en-US" sz="2800" u="sng" dirty="0" smtClean="0"/>
              <a:t>hindering us </a:t>
            </a:r>
            <a:r>
              <a:rPr lang="en-US" sz="2800" dirty="0" smtClean="0"/>
              <a:t>from speaking to the Gentiles that they might be saved—so as always to fill up the measure of their sins. But wrath has come upon them at last!</a:t>
            </a:r>
            <a:endParaRPr lang="en-US" dirty="0" smtClean="0"/>
          </a:p>
          <a:p>
            <a:endParaRPr lang="en-US" dirty="0" smtClean="0">
              <a:latin typeface="Helvetica Neue Medium" charset="0"/>
              <a:cs typeface="Helvetica Neue Medium" charset="0"/>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52600"/>
            <a:ext cx="7772400" cy="2286000"/>
          </a:xfrm>
        </p:spPr>
        <p:txBody>
          <a:bodyPr/>
          <a:lstStyle/>
          <a:p>
            <a:r>
              <a:rPr lang="en-US" sz="5400" dirty="0" smtClean="0"/>
              <a:t>Why don't we suffer?</a:t>
            </a:r>
            <a:br>
              <a:rPr lang="en-US" sz="5400" dirty="0" smtClean="0"/>
            </a:br>
            <a:r>
              <a:rPr lang="en-US" sz="5400" dirty="0" smtClean="0"/>
              <a:t/>
            </a:r>
            <a:br>
              <a:rPr lang="en-US" sz="5400" dirty="0" smtClean="0"/>
            </a:br>
            <a:r>
              <a:rPr lang="en-US" sz="5400" dirty="0" smtClean="0"/>
              <a:t>Do we suffer?</a:t>
            </a:r>
            <a:br>
              <a:rPr lang="en-US" sz="5400" dirty="0" smtClean="0"/>
            </a:br>
            <a:r>
              <a:rPr lang="en-US" sz="5400" dirty="0" smtClean="0"/>
              <a:t/>
            </a:r>
            <a:br>
              <a:rPr lang="en-US" sz="5400" dirty="0" smtClean="0"/>
            </a:br>
            <a:r>
              <a:rPr lang="en-US" sz="5400" dirty="0" smtClean="0"/>
              <a:t>How do we suffer?</a:t>
            </a:r>
            <a:endParaRPr lang="en-US" sz="5400" dirty="0"/>
          </a:p>
        </p:txBody>
      </p:sp>
      <p:sp>
        <p:nvSpPr>
          <p:cNvPr id="55298" name="AutoShape 2" descr="data:image/jpeg;base64,/9j/4AAQSkZJRgABAQAAAQABAAD/2wCEAAkGBxQSERIQEBQQFRUUFhcUFRUXFhUWFRYRFRYYFhUYFhcaKCggGhslHBUXITQmJSkrLi4uHB8zODQsPCgtLiwBCgoKDg0OGxAQGywkICQwLDYsMSw0LCwsMjQ0NCwvLDIsLC8sLSwvLDQuLDQsLCwsLywsLCwsLCwsLCwsNCwvLP/AABEIAOMA3gMBEQACEQEDEQH/xAAbAAACAwEBAQAAAAAAAAAAAAAAAwIEBQYBB//EAEAQAAIBAwIEBQEEBwYFBQAAAAECAwAEERIhBRMxUQYUIjJBcVJhgZEHIyQzQsHwFWJykqGxNEO00fEWU3OCwv/EABsBAQACAwEBAAAAAAAAAAAAAAACAwEEBQYH/8QAQxEAAQMBBAUHDAEDAgcBAQAAAQACEQMEEiExBRNBUXEyUmGBkaHRFBUWIjM0U5KxweHwBjVCYyPCJENicnPS8bKC/9oADAMBAAIRAxEAPwD4pbwBgd+ldjRejG2wOJdEQq3vupvlB3NdX0bp/EPYoa47keUHc09G6fxD2JrjuR5QdzT0bp/EPYmuO5HlB3NPRun8Q9ia47keUHc09G6fxD2JrjuR5QdzT0bp/EPYmuO5HlB3NPRun8Q9ia47keUHc09G6fxD2JrjuR5QdzT0bp/EPYmuO5HlB3NPRun8Q9ia47lJLHJwNRPYDJqLv47SaJdUIHAJrTuXv9nnf3bddun1qPmGh8X6eKa07lHyY7mpj+OUzlUPYmuO5PteCySAmJJXA6lULAfXFVP0HZmcqtHGB91nWncvbngkkYBkSZAdgWRlBPbJpT0HZqhhlaT0QfumtO5VvKDuau9G6fxD2LGuO5HlB3NPRun8Q9ia47keUHc09G6fxD2JrjuR5QdzT0bp/EPYmuO5HlB3NPRun8Q9ia47keUHc09G6fxD2JrjuR5QdzT0bp/EPYmuO5HlB3NPRun8Q9ia47keUHc09G6fxD2JrjuR5QdzT0bp/EPYmuO5HlB3NPRun8Q9ia47lXnj0nFef0hZBZaxpAzkrWOvCVYsehrvfxvk1OI+6qrbFZr0ypRREURFERREURFERREURFET7G8khkWWF3jdfa6kqwyCDgj7iR+NVVaLKrCx4kFZBjJdX4k8QXZtbLNzcEXFvIZRzGxIfNXKnVvuNJ047YHQCuNYbDZ9fV9Qeq4R0YA/VTc4wFc8Q8Ms5JI2ur9oJBbWgMflZJcAWkODrVt857D52+Tr2K0WltN7aNK8LzsbwCk4CcSt+9utDX7SXN3bAXluglt1YyNptJVAIDDClQCdz0X61zWNwoBrQ71TgcuUc1M7V878TcXkmkaM3V3cwocxmdnz03OgkhT1FeosFCmxgfca1xzu496ocZ2rGroKKKIiiIoiKIiiIoiKIiiIoiKIqN57vwrw2nffDwC2aXJTbHoa6f8AG+TU4j7qFbYrNemVKs2SA69QzpUtjJG4I7fWufb6lRoptpuulzgJgHCCdvBdDR9Km81HVG3g1hMSRjI3cV03DPCySxoXltIZZlV4IJHkDyKzFUOrGlNRU4yd9jsCDXIrW20MqOa173BvKIa2Bv2bNuSsFazR7AfM7xXnCvCvNDmd7O0w7xL5mZ0LyxkBwoGdlJAJ6An5wcSr22qwgU6rn4A+q1uAO/BBWs3wB8zvFVr3w5JFFcyvCo8rMkMyh3JXmA6Hz0KHAAP94d6tpWl9Soxja59cSDdZ2ZZ59iwa9mH/ACB8zvFKk4MUitZpYwqXXM5Y1Pq0xaQWIO2CW2+hPbNNrtdelTrGnWJNMD+1sSdmWzatvR7bJabRTouogBx5zvFXeA+G4rlJJXmtbZUk5QMzyAMxBYYI26A/PxWK1rtVMsaHucXNDsGt8Cqaj7Kyo5upGBI5TvFVOK8CMNxFbqIJufp5EkUjNHKHcxjSe+pSCO4+hrYoV6tWi6qazm3ZvAtbIjHd4Ko17MDGoHzO8V7ZcDDXkllJyomiMvMkZpDGogVmdthkrhCQcdN6xVr12WYWhtVxmIF1k49X6UFezTGoHzO8Vd4n4XiiEbpcWM0RlSKSSKSRuQZM6WkXrpwrbjsR2qmla7U8lrnPDoJALW4xsGGaya9l+APmd4rzifhuCGIy+asnGktGqm4zLhmQhCVx7kYdcfnUaFstlaoKYLxjB9VuHHBDWsoE6kfM7xVaxsXvJ7azQamaMiIO76VwHl0DsCQfxaqbNaa7aVeu6pF2oWmGtxiBJkZ4rft9OyWc0mtozeY12LnYTOGfQlw2k12LmZ0Y+UiBlaR5MqqYjSPvq2wAce09q3i02a4xlY+ucIazbtyyXP8AKLMZ/wBAfM7xXaSW628khfjZilyDKuLrUWRdI1BW9R0gAfdiuIxleuwXaZI2YN+t3erDaLMD7IfM7xXKcfmuXtbW5uXlmhn5hTVNK4jkjdo2UgnAYhcjuCexrr2KzBlepSp1LrmxPqtxGe7fn1Kt1ps8SaA+Z3irMPhKMvLE1xaJLGf3bc8syCFZi6hQSQAWH/1P3VQ7SFqaxtS866dsMzkiMuhS11ly1A+Z3isyXhCG7jtLdoLgyFVEiNKIwzHBySM4XqTjGN63WVLT5O6vVqObGwtZP025KPlFlmBQHzO8Uq04YHe5jZFRreOWRwWY7xHDL9c1Kq+u1lN4rEh5aB6rdu3JYFosuP8AoD5neKz4XRmVeWNyB7m+TirrTTtVKi+oKx9UE8luwcFbZqtkq1mUzQAvEDlO2mN62ODcKgnmkheSODQruGYSvqWNWd/Z0wqk1zfKraLJSr3yb8YANwJy2FXWzyShaX0RRENJGLneKtcH4BazoD5q2SQ68RFZyxKsQoUDd2YYIVQScgddqzaLTb6JxvRhjDI+mzatYV7If+SPmd4q1aeFLU88zXdvEkM3IEmmZkeQLqOk5B2ww6b6SRtiq3222gsa0uJcJiGTGP8A09azrrL8EfM7xUE8O2RmeNbyJoo4edJOsUxVCZo4QunIJ3lU5HSpPtWkG0w43gSYAhuOBPNWNfZPgj5neKoeIuCRW4ilgeK6glLKsyGRcSJpLI6HdGwykZ6g5rZslW1Vi5j6jmOGMFrct4wTX2WR/oD5neK525UB2A6BiB9Aa61hquq2anUdm5oJ6xK1LZTbStFSm3IOcBwBS62lrKjee78K8Np33w8AtmlyU2x6Gun/ABvkVOI+6hW2KzXpVSrVj/zP/jP+4rnaQ5VH/wAg+jl09Hcmv/43fVq6y88OTXq2tzb6DB5eCKWYuipBJCgjl52SCuNOrpuCMZzWhTt1KxirTrcq84gbwcuhaJaXRChJwaa+tbbyQe5MDzxSkbOOZKZI5HVjkK6k7nYFWBNKFqpWau91YXLzWEcAMRlsKFpIELfHHEtorhyqzwPPDYXIBOHjjshFIY276oyVb5x+I5dKyurOpMYbpDS5vzEiVMuiVk+IOLtdQ2EzAKvPvEiQDASBFthGn4Db8KV7ObPZ7XTJk3W48c+9dPQpm30T0qHBJraOwmkvYGnjN5pVVkaMrIImIYlSMjBYY++t9zK769NtBwadUMTungVo2mBVqTzj9VLg1ylzcSXKcuztrK2aOHUWdYnl1JGzHBZnMk0knQ7gD4rFspPoUNU4l76jpMbYiY7B34KhpkzuWi9qDeJesY7mKSxuua8WY1la2tnhlAGFKMU5Z6AerbatcVXCzGgAWuD23Q7ZJkTvxlZjGehYfGZoX4ez8PgMUfOUXQZ2kkVgHNvkk45TAtuAPWrZ/hrfsorC3XbU6XAG7uM5x09HHri6LuCzOOL+x8NPeGb/AKqat2yH/ia/Fv0UXZBaHhdmF9AY/eLacp/jFrOV/wBQK87T9xtf/mP1au9pn2ln/wDEz7rd/wDV3nIr2OKFYeZaS3F1pziS7GhGddzhMaTjvnuSdipo51mq0nvdIvgN6BicelcUPvAq9434Lcz82OHhSZMmoXiEGSRQc5xn5Bx+HQfFei7TSo3XVK5ET6sGPDpWXtJyCxl4oiWtnZXX/C3NpnUFBMNz5q40Tr0J0nGodSpP0Oy6i41qtqo8tjst7YEhRnANKHiYcdkRwAwSVTg5GVsmBwfkbVKR5oBG8f8A7T/mLJ8EWSlbq4kkihVIjAskisyiW5Vk9oB1fqlmHTqVra0zUJDKLQSXGSBnA/P0UaY2robnh0kt3czRGObztjIyPENKSzKUin0hsYPMR2IOMaq57LQ1lnpsfLdXUEzmBiR3fRTjHDaFyN14aurbly3ELIhkVAxKkajkgbE/Cn8q6do0hZrRZ6rKbpNx2/cr7Cwi1Up5zfqFb8O8Olmu5+TG76YboHSM4aS2ljjH1LsFH3mtKlXp0tGWe+Y5B7CCewLY0sCbfW/7irfhjgF0lu17BbzySyB4rYpG7cvGUmmJUelgMomd9RZv4N56TttKpUFnLvUwLz0ZgD7xlhwXOY0gStrwdwyeO0mjbhwu3S5AeCX0GPMIYPg9Dg46dDWtpCvTfamOZVuNu8oTvOGGKkwG7ksqx8N3RfiMHlXjlntRJFCP/b89bMQmTuoCn5/hrbq22hdovD7wa6CYPNOJUQ044KvxvhUtnYRW1yFSZ7kzcrUpdYhEEVmAzjJ1fl94qyhaGWm2OqU8WhkT0zKyARAO9crefvH/AMTf71vaL9yo/wDY36BX6S98q/8Ac76lKreWkqN57vwrw+nffDwC2aXJTbHoa6X8c5NTiPuoVtis16VUptvOUJIAORgg7jH9Cte02ZtcAOJEGQRgZx8VtWW1Os7iWgGRBBxEYeCb5z40Rf5e3T/etc6PBMmo/DpHgtjzj/hp/L+VKPiJX2qg+gI/2NYfo1r+U954kH7J5x/w0/l/Kj5340RY7Y7f+TUvIMZ1j+0eCecf8NP5fyvU4gRghIxjpsdv9arq6LZVaWPqPIOeOfcrKWlnUnh7KVMEZEN/K8N9/cj336fP51Nujg0ACo/DDMeCg7Sd4lxpU5P/AE/lHnf7kX5Vk2CcTUf2jwWPOI+DT+X8r0Xx6aI/n4PyMH5+QKwdHAmTUf2jZlsTzj/hp/L+V4L3bGiPB6jB+OnzWfIMZ1j+0eCecR8Gn8v5WhZQGW3uZ8QgW4j9JUnVzZNGBvtjc1q1aOrrMp6x/rzjeGwcMVkaQkE6mn8v5Ve0vA8iCUxxr7TJoZtC4P8ACu5+grDtGMs9J7qReZMkXhidpxCtqaXfWLdZTpmAAJbkBkM10qeGUM1zF5myVLbSssrxTKokMjR6MY+GUb9NxWg60PuMcRVJdN0Xgcox5PSo+Wj4VP5T4ryXgUXMtreK9spufPHBpiSU6OacayDgEA4HXO9AHXXVHMqC6CZJH1up5cJ9lT+X8pc3D+HhCy8RgZgpKp5K4BJxkLqzpGSe+N6lS8rfBaypB23x/wCqwbe0f8un8v5XMeeOc6I898HPbvXX83iI1j44jwUPOI+DT+X8rzzvxoi/y1nyDGda/tHgnnH/AA0/l/K9N8dhoj26bHb6b7VE6OaZmo/HPEeCecf8NP5fyjzxzq0R574Of96j5qp3S2++DgcR4KTNKFjg5tKmCMR6v5Xj32TkpET1zp+aM0VTYwUw990ZCR4LNTSrqjy99KmSczd/Kdb8Xkjzy8JnY6dS5H34NH6KpvMue48SPBQ84/4afy/lL/tA51aU1H5wc79d81k6MYRdL3xxHgnnH/DT+X8oXiBB1BUBHyAc/nmnmxl27ffG6RH0Tzj/AIafy/lePfknUyRkn5IJP5k1Jujg0QKjwOI8E84/4afy/lVpX1Esfkk/ia3KNJtGm2m3JoAHUtKtVdVqOqOzcST14qNWKpUbz3fgK8Rp33w8AtmlyU2y6Gul/HOTU4j7qFbYrFelVKKIiiIoiKIiiIoiKIiiIoi6XwwqPa30DTQRNLyNJlfQpCSFmwfyrk6QeaVejVukgXpgTmIVjMQQql14e0aALqwfW2j0TghdidTkgALtjPcipt0k2o10U34Da1YuRtC6iXiEUEvF5tVlcCWRZYo3ZZElSS4dvaCCWUEEjORXMbTfXbZmC82AQTBBGA7jlPFTkCVgcB4iknFLSeQW9ugngdgg5cKrGyknBJxnTk/GSeldO00HU7E+mC55g54nFQBl0rZ8S27zwoGk8PJygXBtnjjkcKuCDjGonHtAG/xXM0fVbRdlVJOBkYKbxO5cHXplSiiIoiKIiiIoiKIiiIoiKIiiKlee78K8Rpz3w8AtmlyUyy6Guj/HeTU4j7qFbYrIr0qpVc3Q7GvPu/kFNri0sOHSFdqijzY7Go+kVLmHuTVFHmx2NPSKlzD3JqijzY7GnpFS5h7k1RR5sdjT0ipcw9yaoo82Oxp6RUuYe5NUUebHY09IqXMPcmqKPNjsaekVLmHuTVFHmx2NPSKlzD3JqijzY7GnpFS5h7k1RR5sdjT0ipcw9yaoo82Oxp6RUuYe5NUUebHY09IqXMPcmqKPNjsaekVLmHuTVFHmx2NPSKlzD3JqijzY7GnpFS5h7k1RR5sdjT0ipcw9yaoo82Oxp6RUuYe5NUUebHY09IqXMPcmqKPNjsaekVLmHuTVFHmx2NPSKlzD3JqijzY7GnpFS5h7k1RR5sdjT0ipcw9yaoqcU4Y4wa2rHphlqqim1pGai6nAlNrsKtUrv3fhXidOe9ngFs0uSmWXQ10f47yanV91CtsVkV6RUqva9W+v/evOaEH+tW4j6lXVcgrFeiujcqUUujciKXRuRFLo3Iil0bkRS6NyJV17DXJ00B5I7q+qsp8pSi9q/StrR4HktPgFF/KKnW5dG5RRS6NyIpdG5EUujciKXRuRFLo3IkXntH1/lXA/kAGobx+xV1LNPFdym0XBhsCqKKndG5YRS6NyIpdG5EUujciKXRuRFLo3IkD94fp/IV52l/WHcP8AaFcfZp9ejVKpXfu/CvE6c97PALZpclMsuhro/wAd5NTq+6jV2KyK9JKpWv4A4XBcTzi8aZYYoZJmMWnmYjx01Ag9a8ZZrTUoGqaUSXAY/wD9LYc0GJXY3H6P7flGOOW58zz2jBIQwGMcR8gCcAEPurYzvg/huN0zWvy4C7HXN2d+U9CiaYXv/o7h3624E19JaCFZImjEZlMnOkgcMCuCoKA5AGxrJ0pa8KcND5MzlEAjalxuajH4Lsi9vGP7TZvL+ZuAqodY5CS6LU6RqbMg2OdgR1odLWkNc71c4HRjmROWCXAq8Hg20KWx51yTcXggjcKBFJb+aNuQrFTpm0jmerbB6HBqZ0raLzhdGDZO8GJnPKcPqsXApcL8D20kFmWmm58j2rXCDSFW1vJTFGYyQfWPSTnI9XSj9LVw90NF31gOLRJ2pcCr2/gdDJLC7S647O5mONIBuobqa3jQZGyNyh9/XepHS77ofhBcB1QCesT+E1YXLeKuGrAIQhY8y2gnbVg4eVAzAYA2z0rFutDq1iqF2x8dQIRohwV7wJwmC5kZbpzHGkWvVrVBq1KoBZtseo1oaY0pbLBo2g6xtDnuIEQXYXScAMdi27HQZVe6/sXYw+A7Lmycy4ZY2ZBbgSRgtrRW2Yg692GMV5p/800rqGauiC8B2sN1xAgkZA+rgMZ27lvebqIMmeEosPAFm8WHnkWXVJGPXGAWSRo1IQjO+kbZqNp/m+lGVr1Ok004aeS44FocfWmNuaz5uogQQeKz7XwXbmxErTHzLxCRY9aADWcJ6MaiP+xro1/5bbhpI0mUxqGvukw4nDletMT9MFWzR9PVweUQtCb9H1o2kQXDuQ4jkw0b4LBgNlGx1AHB+M1z6f8AN9KMk2ii0AtvNwcJgjecREiRkYPQp+bqPT2/uP7CrzeB7MzQrFcsYnWTW/MibDx6MAMBgZD9K2Kf8x0q2zVHVaA1jSyBdcMHXsYmf7cDlmonR1IuET+9SoeJfCMFtbTzRyPJpeMRnUpUo431YG5BDbjFdLQv8nttuttKhVY1oLX3hBmW5RJwzEgyqbTYqdKiXCZ2dy4C86D6/wAq738g9g3j9iudSzXXeEvCi3kbSNMY9LadKx6yR6d/cMDLgfOOvQGr7XpLyW627MjfH2Ki1krqLPwXbgcoxPJIGjVn0yPpE7SAO4WWMaE5eCQB8d9uNX0xai6WOgEDCAe8hWCm1ZHhzhdvco+YrfmCSdEKGdomESAqxBkzguyjIPQjb5EPO1sNIuv7YyG4ncs6tsq0/huFmjjt4YmbzKRS6+edFvNJMqSgrIowohIIx9nvUrRpa1tfDX4QNg2gdCCm1IfwnBKHlh5mBbpciNCQTGY8nQH1ksSDsW/iAGcZrYbpysxrQQCYknLfuUdWCvJOBqifqpLWMIjvI0kMc8uhJJF5jrISAmFA9AO4O1a1q0haXvJD7ogGB0gbhvKk1o3J914EjctKJhEHmdQujIUmQhEAyP4Snz81vN025kMLZwbtxxA6OlQ1cr5sP3h+n8hUqX9Xdw/2hZPs1Yr0apVK791eK0372eAWxT5KZZ9DXQ/j3JqdX3UauxWBXo1St79HHF/KT3U6yLHILWYRMQD+uONAAOQTkdDXi7PQNZ72RIvtmN3rStgmF2vB/F6eTtkuJwWjkS+dc4LTx8SaSRWA6s0T6wvT0g7Vs17BUFd2rYY5Iw/6YHfmVgPEYqN/xyGxtZ7Swu0kMcCIkqgfrDNdSSSIoOQdMTKCe+elSo2SpaK7alZhAJM5jJog9ElYLgBAVyW/ieSxkXiyIUgVYEAULaXC20akytvqRijggge7FUCnUDHt1JMnE44idndiFLDepWviK0Gp1u15c3Eo5eQ3/LdeICbzCZHojNuBn41E/SsOstckAsxDcxtF2I6TOG/qSQqnBeNWiwWM7ToJHNhbSxHYwpZz8x5XP2SqJj6/XFlWy2i85lwwLzp33gMB0rF4LQ4V4vstVvPcsGaSCxgcKwBSYS3LTyyD7AOlj/jFUv0faPWptaYaXHLMYRHSs3xmuH8f21ubWzniuopZRDBbyQpvo5UeC2rO+4x0HWp1X1hZ6rHsIBMyZGZGCACRBVDwVxJLfnySCJv2dgiSLqR5daFQV+ehppSwVrbZLJTpFw9dt4tMFrbrgTPWtmyVm0jUJOzDpXU8C8WRTazdPDBIJEaIi35qLGECaIwc6CCqnNcPSn8atFlueSMdVZdcH+vcJJJMuOEiCRH3W7Z7c2oCHGDOHd3r2HjMax8kiI3CpM8cssGqXzAuHZPjILKdQ+AfyqFXRNZ9XXC8KBdTDmsfDbmraHbYhrhdM4kdqt1w5B5WMT0HDtzw6UcMuIxZpmYXEixDFv5cNKkoOUAlUagFPes26jWdpB12lqmF+NTWFrC2IJuEwbw3ZrFF41Qn1iBlmZ3dRVngt1bWoLpciZZrhJWIjdeUoDkl+u2WUVr6SoW/SDgypZ9WadNzQC4G8Tdi7luJ4LNHV05IdIJJ/ezPBZPg/jFvGkSTSiNv2nD6dRieQQhHwQR0Rx/5rq/yLRVur1nvoU77YoyJi+G37wwIO0buhUWW0UxTgugmepa19cWlzDJbvfoFDxs0hjCtIVMurCLgfxLuBXJsdDSmj7S2007ESS1wDZJDZuxLiSdhwJnqV1Z9GrTuOeO0fvYvlvE1UEhDlQxCnuozg/lXtdMue6y0y8QTEjcYMhcVoAeQ3JdH4Z4+tvFcRvzQZVwjRkBlyCGIbI0n24O/Stm3aPdagwtdEDHuVbXQtWPxEui15TwoIXtZCsxnMmqzeXQNccZXDLICe1cevoa0h11gvAbcB3EqxtQK9YSQQETWUhaISyNrkCRqkjSW0giPNaIOCsLDZs+r6VE2Q0aLqdYhpJBE45AjZO9L0mQqs/iZLeacFLlXe3No+HixgknmrjID+okEE4zsTWyzQrqzQ9tQQQNhWNZGEKzB4nNrHD+z3kKjkoHZVxNBApHLJYAYbVk6dxtvWfM5ebrKrSQMe/pWNZ0LIm8SW7NM5inzJDLbhBIqqIpJWkU6iGOoaiOlXP0I55HriIAy3f8AxNYtSPx3AUw0V0rAlwElwpbQqgPpK619AOCMbnao+Y6gcCHiMN4yjwTWL5wP3h/r4qdP+rO4f7Qh9mn16KVSqd37vwrxem/ezwC2KfJTLPoa6H8f5NTq+6jV2KwK9FKpVe16t/XevP6F9rW4j6lXVMgrFegVKDWHZFF9ct1H9qcS2H/E8P8A+tt68lU90o8Kn0KvHKPUrPGOLubTiha/gyZTCHEAK3CeVJ8ugx6GySuruKhQoDXUopnIGJ6eVll0LJOBxXxqvYrXRREq59p/CuXpn3R3V9VZT5SnF7R9K2bB7tT4BRfyipocEGtl+LSOhZpuuvB6V9K8SXGeP2n9026/5jn/APdfM9DUbv8AFLQd+sPZA+y7Nb3xg6P/AGWrb8deC10qtt+sNw4MlysTHVPLuEI3xt81xqmiaVrt0uL/AFdUCG0y8YMZmQcJ4LbL7rcI25mNqu8O40kEMEUwtI7c20beqYCUoYhnEOPVlsjrvWla9GVLVaKtWjrH1tY4YMJaCHfEnCBByw71kPDAJgCN/wBo+6+Jsd9ulfcmyGgHNeZeQXEtyXmakopN30H1/lXC097FvH7FW0s00V26fIHAKpd1wuKSSwxFLeI8Vo80SwSMqs/mpFbUi7sSCvTsfux43TI/4t3ALZp8la3hriMqyW3NdyXFpHNryzFZluIiG1b/ALzkfkKpe3/habulw+if3FecGuTBJCrkgsYYmwxXVK9sIxk9GPNsXX1ZxzGxvUqnrUaJOWI7/wAoMylvewvdyhGjL2uieUJCYV12xuEcgEklszR5PX0jsMV2aqGCoBtaRu3LJEwtnxRcqI5IiQWaKf0s1wWGLaaT05zGw9Ixk5H1FSsjj5RTAO1u/oWHZFfHK90tZIH7w/18V5+n/VncP9oVx9mn16BUqld+6vG6a97PALYp8lNs+hrf0ByanV91GrsVivRKpV7Xq39d68/oX2tbiPqVbUyCsV6BVIrBRdpf/pKuJXWQw2aspiJKI41GGaOdS3q39UYH0Jris0JSaIvHbu2gj7qzWFZ3DfGEkMFzb8m1kW5Z3YyIWZHdShMZzhSAdjvWzV0ayo9j7xF0AYdCwHQucrpSoIoiVc+01ytM+6O6vqp0+UpRe0fStqwe7U+AWHZlTraUV2Vx+ka4bpFaqcodWhixKEMMnO/tH4V4in/BLE0Q6rUIxwkRjOyOldU6VfMtaO/8Lm+JcWedYlfTiJSi4BBILFiW+/JNeosWjqVkfUdTJ9cgmegAYdEDpWlXtDq0XgMNy2LLxzcxQrAOSyqnLUumXCYwBqBHQVxrT/ENH17QbQbzXE3iAcJ3wQc9qvp6QqsaGiMOPiuZr1K0EURIu+g+v8q4WnvYt4/Yq2lmnCu1T5I4BVre4T4qmtlVYhH6QVDesPoZi5UsrDI1EmtG0aMoV6hqPmTuKkHkYKMnieVpnndY2Z1VSDzAAUkWVWBVg2vWoOc/JrDtGUDRFHGAZzxS+ZleL4onD615QOF0jloQrLI0quoYH1h3c6jk+o1nzXZrgpkYAzmUvmZUG8TXJJPM2bVrQJGI31518yMAI+dRzqB61MaNsoaWhgx7e3NYvFXrvx1eSxPDI6FXBU+hQcMCp6Y+CR+NVs0XZ2PD2gyMsSs3yuarpKCQP3h/r4rz9P8AqzuH+0K08hPr0CqVK791eN0z72eAWxT5KZZ9DW/oHkv6vuoVdisivQqpV7Xq39d64Ghva1uI+pVtTYn131WiiIoiKIiiIoiXc+01y9Me6u6vqpU+UpRe0fStmwe7M4BYdmVKttYRREURFERREURJuug+v8q4enfYt4/YqynmnCu0zkjgFWipIiiIoiKIiiIoiQP3h/r4rgU/6q7h9grP7E+u+q1TuvdXjtM+9HgPor6fJTLToa39Bcl/V91CrsVgV31WqkaZLb4rydksj7RUqXH3YPj0hXudACZyT9o1v+aa/wAY9/ioXxuRyT9o0801/jHv8Uvjcjkn7Rp5pr/GPf4pfG5HJP2jTzTX+Me/xS+NyOSftGnmmv8AGPf4pfG5HJP2jTzTX+Me/wAUvjcoSxEDOc1qW3R9WjRL3VC4YYY+Kk1wJyXqQnA3NW2fRlZ9JrhVIkZY+KwXgHJS5J+0au801/jHv8Vi+NyOSftGnmmv8Y9/il8bkck/aNPNNf4x7/FL43I5J+0aeaa/xj3+KXxuRyT9o0801/jHv8Uvjcjkn7Rp5pr/ABj3+KXxuS5oyB1zWhb7FUoMDnvvY9PipNcCclPkn7RrdboqsQDrj3+KjfG5e8k/aNS801/jHv8AFL43I5J+0aeaa/xj3+KXxuRyT9o0801/jHv8Uvjcjkn7Rp5pr/GPf4pfG5HJP2jTzTX+Me/xS+NyOSftGnmmv8Y9/il8blGNcPjrWvYqRo2+44yQDj1LLjLVYr0sqpVLr3V5HTHvR4BX0+SmWnQ1vaC5L+r7qNXYniu8qkqyQsxVQSSQABuSSdgK4OinBr6zjgB+Va8TC3L/AMOTQoZHCELs4VgShDBTn4OGIBwTg7HFbln0vZq7wxhMnKRE4T9MRMSMQsGk67e2LybwzdpD5hoHEeNWrbIXuV9wH3kUZpmwvr6htUF+UdO6cp61TebeuyJ3JXDeCzTgtGq6VOCzMqLqOMLqYgZ3zj7jVtq0jQsxDahMnYASeMAEwrWsJE/vYJP2QvA5yZwIz+zjMuSF0LvvhsE7AnasHSVmApkv9pyds9iwWwYUbXg8skElyi5jiIDHI6nsOpwDk9hUqukKFK0Ms7j67sh47ujesAfv7+7ApWnBpZIJLhNBSL956lDKPg6Tvg/GKjW0jQo2hlnfIc/LAwetZujCTnMZ7M9iyrj2mq9Le6u6vqs080y3QsAFBJwTgDOwBJP0ABNX2NwFmZO4KLs1ek4NcLsYZv8AIx+M4OOhwOnUVNtsoOm68YZ4hWOs9VsXmkTlgceCpyxlWKsCGUkEEYII2IIPQ1sBwIkKperCxUuFYquAzAHALZ0gnoM4P5GsF7QYnEpG1QArMopmJtIfS2kkqGwdJYAEgHpnBG331i+JuzikbVCsok3PQfWuNpv2LeP2KspZporrs5I4Ksp0ts6okjAhZNWg/a0nDY+h2rAqNLi0ZjNYUjZSBGkKMEVxGzEYAkIJ0/XCn6fiKxr6chs5iepFcl8PXSyJC0EoeTOhSvuwMnB6bDr2+arFrolpcHYBYvCJVa44bNGZFkjkUxYMgZSNIYgKTnuSMd6m20U3RBzyWZCtt4bugNXJkPp1kDDMF7sgywx85G3zVYttAmL37xWLwWVWzKkkD3n+viuFT/qjuH2CsPIT67qrVS6934CvJaX95PAK+nyVO06Gt7QfJf1fdRq7FYFd2VUjg+vnLyvfrXR09+r09duuK89YLn+vrOTt4etPcrnCSAvpXGG1QJdPpjCzRLdRqFZJFZllJRsa8HVqKn+WTxLELlodZmS4ljjTcZBaQC2HCYkRAcAsudUpu1JOQkHdkIP/ALbRgV7HeT/2hLLK37MA7OScxmAqPbnIIKhcY6kjpkisOoWY6OZSpj/VwjnB07csQSc8hMyAFPUhtG6IiBG+9hj1be3eseLg0l5YWq2mGaFpObEZF1BnYFW3xtgHrv8AXc11H6QpWDSFZ1qwDw264AxgMRhOP7gterUa0+sYBiMzvww3ZxuPbOOxMVtxCNJOc/Mt4QRvqd8qQDv0Bdag60tr2qyvc242KjoOEAY+BKtLyIA2g557MO/blELaaK3gS1s5JkXQriVSwUOZwY3cnBzgFio2207iuUH2q0PrWtlMmS26YmLsOA7cHHfOBUA0guIxJiOrECDvOfTI441ojR8NubZxJ/xawyaMuQEIZyqdBjT92ds11Kzm1dKUbQwj2Rc2YGeABOe3q2KN0OqNjYD3kfZcbxizaLAYMA41pqGltGoqCy/B9NdS3WhtayOIIwIBjETgTB25qwNuuXTeA3VUZ196tl8DLNEEJVFHXJfH1Kj7q0LW52ppMJhrmwDkA6RmeE/ZdLR9NrrzwJLSCRmS2HTA4xPbkrhhn/tBnfmcoPJp1khdTROTpDdehzj8avtj6PkDw2L13HLftUdHNqC2UpmL2H4XosYT6/LoSYZG0EyE6laPSMggliZCM9c4xjpVZtdZrnN1mAqME4ZECfHxVjLLTdTYbuJpvO3MF0Hu4KvHapJEn6koGudLxjmHS2HRQ4Xp69I2AxkgAZq59WvTqva194imCCYxM5/uCrp06D6baj2wDUIMSTEDAZ7+K2WtxFJGIo0VcsxGgg83mRoSv93R6dtjknJ1DHPfaHPpG84zep4kjInLDDPPNbtKzBj5uiCyrhDs2tOMOM44RlwBWXFw9X8uzw+hUnd4wJCBIVXSqpqGW5jD06gTjBOBW/5WWOqtL/7mAHDaBtjvxWibNfp0nMbjde454wT07hsXt3w6JHlzbqVWJnAIdMsjTbHB9J9C5AwcKQMZNU0bZXcyl/qYmo5pyyxjZ0dqvq2WkHVYZlTa4Z4E3CduWJGOxc140tRFcMiIEUY04BAbI3bfb3ZG2BtjG1Qr1nVbBTc90mTOWyRsWpbKTadpc1ggYQOIBWaK9Ow+qOC5y7K0u4gOGQujGSIh1bI0aZpmdzICN9IAI+DnfIGDyqgeda4GBkd+GXbtVd04pk1xqgeETjVNGk8kaq+BPcXMEmticZZY2Rds9GqsAhwdGAwGO4EJGMwrMsAF49tmNLaU3M6SnS0LEwzIhQexFXXjB+R6jsAIYGiH5kQI78dpScJ24fZI4ZcyBhDKjRiGe0iKNlmEMJuLhgW21ZxnbAwRjAxVlUNAvgzIcd2cDJCBmOn7LMgcos00C3KSS8qONmbMjyvLzC0ZVVxnlAYGep3OatJBLWPIIEzGwAKULM8RyarmViAGJXVgaQZNI1so7M2WH3Gtyxn/AERisgQIWOPef6+K5lP+pu4fYK7+xOruSqlVufd+FeU0v7yeAV9PJTtehrd0LyX9X3UaifXblVJVq2GJHUHb61xNFgGpVB/c1a/CFoXfFJpQqyySOq7gMxIB747/AH9a6VGyUKLi6mwAnMgfuHQoucXGSui4/wALSHh9pIHn1ynPLZzywADqZUZQQc4+7fYnY1xdHW2pX0jWplrbrNoHrdAJBPjhiAcAdUN97IwbG/x8CFT4Rw5Gs7i4aSVWU6FVSNLZ0Z1/dqdP6FbVstb22ynQaxpBxJOYzy6gVbSD8gYBw+kflaHiHhkdm0qBL2QKwyzuqwu5GVYgDL4Ldx9a09HWyrbmsfeptJGQBLwNokmBluPBRpOcWCrsz/8Av/zNM8R8HiXS8rXAZokLu762DlWC5TTkr6FBOoEah1qGjLfXdLaYZdDnQALoiRPrXonEkCIMbFaWB14iIBIBE7I49PGOtctFxeddWiaZdR1NiRxlu5wdzsK777FZnxeptMYCQMOC1i4nNUr6ZnyzszMcZLEkn6k1q6RY1llLWgAYZYbVJhkqdpOyYZGZTjqpIP5ir7Kxr7MxrhIgZpeLXS0wVZXiUnMSRndihyMu/T5GVIIB6bEVcLPSDCxrQAdwHhHasmtUc6+5xJ3yZ7V2PD3SdRO0UqFUVI2WRo9bH0uqKvRQ2d8knAzneuFbKjrKSwEGbxIInISJO8wNmGyMF1bHRFpAJkQWiQec4NyjZJP1nFYtrCxupYoy8ccTOdEcpU5X9UCGcn1MSAT0wT0FdGrWYyg2pUgl10SROfAZLSZSe6q5jMm3jnGWZx6E+awkKQPHNM9zIcA85QAhjEhwScgDUBnONj3AqinaqZfVa9rW02Hdtwx3bcolXVbM8NpOaS57xOezERv2Z5bIWRfpPbsqs7jAJRldtOl/doPY/Nb9GpQtDS5oGeMjGRvHRsWpVp1KLg126RjhB3HcVU87JgjmSYKhCNTbxjov+H7ulX6pm4Zzlt38VVfdvVa/nZ/U7Mx6ZYknAG25rk6Xa1tFoaIx+xU2El0leiuuw+qFUVIyE9STgY6/HTH0rN0bkW3dWjLb290ZH5t1I4UAhRy4iigk/B1/gNNaQc2+5keq0fvcoh0khad1wlbdruKW4m8tbyRowQAtLcyIdQRWOFxpfJydlA3+KtZfuENF4zG4Ab1EOJAIGarWh9BummuxbwyrDAFIE7Nh2jAbouhcnO+NWAN6k8Qboa28RjuWTuWZdcWcTSSQyXHrGnVIwabQcZBfv8bY2271sMoNcwXwMN2SzGELMJrZGGSkkj3n+viuKz+pO4fYKz+xNrtSqlVufdXltK+8ngFezJMtehrd0LyX9X3UaicK7SrSbfq39d64uivaVePirH5BOFdpVrsLji8LwWii4ZGhhaNlMHN9Umz4LHHTA/nXm6Vhr069ZxpAh7gQb13LLIb8fqpMwcTOfHcBu3hVLnjEAsjaQ8wZuFkywxmNYlUk4JxlwTjfArYp2G0G2i01Y5BGG8uJ3DZhOCmC0VQ8ZZRjvmf3sTPGvHluJQIZpWiKIHUlwvMXYnS3XoDnFR0Jo51lpHWsaHy6CImDliPpKg2BhhEnLcTP6Fa8ScbS6e4Iu5FhKgxQaZCGkRRpDD2qCwznJrX0bo+pY2UhqAXgm86RgCTJG04bEYxjWAYTjkOknOJPBcZXp1FLn9prnaU92PV9VJmalH0H0q+x+wZwCw7NSrZWF0nAvEUdtCYyjysxyQSqJH1GVxksx+/A+MH55dtsBtLw6QAOgmZ34jgt6y2zUNIE4xtjLEbDtx6goW3FbaOUyKlxh1Ikyyk6iythc5P8J9RY9em2Cq2S0VaQY9zZDmkQCBgeKlTtNGlVc5jTBa4YkEyQRnAwTLTj0KG3YpNqiBB3QrgxCM/4slQf4cbjfrVVXR1V7azQ4Q8g5HZHT0Kynb2MdQcWn/TBBxzkk4Yf9SyeNXqyy60MxGAMyFSdugVVACKBgBR0/wBB07OxzGQ6J6PzieK51Qgu9WY2SqFXKCVcdPxrkaZ9k3j9irKeaYK6rOSFWvaki6WeW3aOyzOCIUUNCI5CdbTNJLknC4w3wTnA2rQiqC+G5zjPYoCZOCfe+I2SOZraXS017NLkAa+XhdB3GoA6mx+P31FlnDngPGAaO1YDMp3Ly04yTbKPOmCUzTSzELLzXZxGFKsgx/Cf4l60dRipyJECELcclzN0+XZgzvkk6nGHYnclhk75+81v05DQCI4KaVUllKHvrjM/qJ4fYKw8hNrsqtVbj3V5fSvvB4BXMyU7boa3NDcl/Uo1E+u3KrSYOrf13rjaL9pV4+KsfkE2uxKrRSURSURSURSURSUUJ/aa0NJ+7nq+qmzNSj6D6VfYz/oM4BYdmV7WxKiikoikoikoikoikol3HSuTpj2TeP2Ksp5pgrqMPqhVoqUoikoikoikoikoikolD31x2f1E8PsFYeQm12JVarXHurzOlPeDwCvZkp23Q1t6Iyf1fdQqJ1dmVWkxMAWzXDsFZlOpUvmMfFWuEgJmsdxXT8soc8KF0o1juKeWUOeEulGsdxTyyhzwl0o1juKeWUOeEulGsdxTyyhzwl0o1juKeWUOeEulQmcYO4rTt9opPoFrXAnBSaDK9RxgbirbLaqLaLQXCYWHNMqWsdxV/llDnhYulGsdxTyyhzwl0o1juKeWUOeEulGsdxTyyhzwl0o1juKeWUOeEulGsdxTyyhzwl0pczDGxrnaTr06lMBjgcVNgIKZrHcV0G2ujdHrhQulGsdxWfLKHPCXSjWO4p5ZQ54S6Uax3FPLKHPCXSjWO4p5ZQ54S6Uax3FPLKHPCXSjWO4p5ZQ54S6UtT6q51J7X28uaZEfYKZ5CdXZlVKtcda83pP3g8Ar2ZKdv0NbeiMn9SjUTa7EqtIjUEnNcGx2enWe++Mj4q1xICZyh2rf83Wfd3lQvlHKHanm6z7u8pfKOUO1PN1n3d5S+UcodqebrPu7yl8o5Q7U83Wfd3lL5Ryh2p5us+7vKXyoSxgDIrVttjo0qRc0Y4KTXElSSIYG1WWew0H0muIxI3lYLjK95Q7Vd5us+7vKxfKOUO1PN1n3d5S+UcodqebrPu7yl8o5Q7U83Wfd3lL5Ryh2p5us+7vKXyjlDtTzdZ93eUvlLmQAbVo2+y0qTAWDapNcSUzlDtW63R9AgYd5Ub5Ryh2rPm6z7u8pfKOUO1PN1n3d5S+UcodqebrPu7yl8o5Q7U83Wfd3lL5Ryh2p5us+7vKXyjlDtTzdZ93eUvlRQYbatShTbTtpa3KPspEy1NrtKtV7jrXm9Je3PAK5mSlb/NbeicndX3UaidXXlVpUPVq5OjvaVOPirH5BXeH2Ek7iKBGdyGIRd2IRS7YHydKk4G5+K6Fe0U6DL9QwMMeOCgASYCv3Phq5jUsyIQA5YpLDIF5enWG0MdLDWp0nffpWrT0pZnuDQTJiJBEzlEjLDPJSLHBL4f4fuJ9BiQNzBIVy6L6YccwksQABqHWp19I0KJcHmLsTgTyssuCwGE5Kc/hydWiQcqQyhihilikUmMZkXUpKgqNyM/IqDNJ0HNc4yLsTIIOOWEZFZuFUILR3SSRRlYgGc5A0hmCDY7n1MBtW2+uxj2sccXTHUJ+ijCuz8AmSHnsIwAquycyMyrE5UI7xZ1qpLrgkfxL3GdZmkaD6uqbOZAMG6SMwDlIhZuGJWRN7TTSPsD1IzNNtIS5REGWYhVHdmOAPzNWWdwbZ2k7kOa7DifgdYJZbeS4Ikhkt0deSRlJyqmSIlvWqsxG+M4HfahtuLgCG4Gdu7fgl1O47+j4W80tolyJLhHgVIuVoEguCqghtRwQzYIx0374xTt5cA4tgY7dyyWqMngRFnktvN/rIbiC2kAhPW40qHT1epVYsD0OwPzgZ8uddDruBBOe7qS6p+Jf0ctaw3k6zrILOaOKUFChIlSJlZNzneZRjboTSjb9Y4NLYkYd/ghbCscR/RvHDNHbtejXNDHNFmDAYPJoKk69mAw337j43gNIuLb1zLp/CXFX4j4ASK1juhdqyzR3EkQ5RXX5f1AZ1bakDN02xjepMt7nPulu0Tjv6kurgZ+lR0r7McfsUZmun8IeGhe83Mhj5enogbOoOe4x+7/1qjSmlXWFtO6y9e6Y5o3HnLZstk8oJExCsJ4WjVQssrrIwB2QFEDbrq3yTggnHTPzipt0hXqDWUmAt6T6xjOMIGOAnPoC6FDQdSrR1l6Ccgp3HhOOM6JZpQ4C6gIlIDFQSAde+M9ajZ9I2i0UxVpMbdMxLjMSRzVOjoF9RgffAlWpvA0avLGZ5MxZLfql3AUt6fX12+a1Gacrup0qmrbFTAescNmPqqvzKYYb/ACjuSLvwjDHo1TzHWgkGIl2DEgA+vrtWxZ9JWquXhtNvqOLT6xzAB5nSrWaAe6YeMDGSlf8AhCGJ2iM82sY9XKXRuAemrPQ0smk7VaaIrNptgzheM4GObGxGaBe9l5rwk8V8GcizNy0uWXqgT0n1qmQ+ckEOCNqrsunvKLYKDWYHbOOROIje0g4rnVbC6nSNRxxGzrhccPca22e/nh9gtT+1NrrSq1Wn6153SPtz1K5mSnb9DW1orJ3UovTa6yrSoerVytHe0qcfFWPyC6TwU6i4fma+Wba7EgQgOY/KykhSds7fNZ0uCaDbsTfZE5TeCxTzWhwviSyi5ihjEUMdncFI9WtixCGR5HwNbkIPgABRgDBrVtNmNI06lV155qMk5CMYAGwY9pxUwZkDctHgo5VvAJowx8pfy8p9S6onChCdJDBWKNjBGcbd61LW4VK7yx0C/SEjYRM9GErLcBj0qxw5i0lpz7eK3mzIsEUYkQ+V5ExdniYnGXK6WOC3q64FU1wGsq6qoXs9W84wfWvNiHADIZjILI2SFieHOHMkdyt1HJGki22S6smYjdwhmBONsZ3ro6QtLX1KbqLg4i/kQcbjoyUGDAz0LO45ZTST387KQIpm5pO2GeUqqDPU/cPhSegrbsdegyjQpNzcBHUMT+d5UXAkkrAm6GrtIewPUsMzV7gcZae3UMULSRgOOqkuBqH061mmYsoP/T9kPKX2fxPxnzlpEt9AiXsF9BBCy7ic6lLvD88soc43XdN8kY5dJtxxuGWlpno49Kmcc1a8VXRTipunEYtrW4tZHmyMl5Y0hKfeEVuZ92/2hUKQmndGZBw4Y/aFk5rkuNcOkPHmuM4ja/twnX9cC0chKY6qqYYt0GV7itxlVvk13bB6v/qjGK6r9IlrzrTjYU6WiuLe4ADhRLEYbdcvk4ZRokxjqyYGSK1bK+5UYT0j6/vWsuyKp/pRt5JY+UipoSwgllkONUbQvLpjHcuWIx/dz8VKxua14JzmI4+COWD4+iI4DwbIPp1avu1rqTPbIBIrZshBtT+v6rDsgvlk/SrNKezHH7FYZmtXhHG57XV5d9GvGr0o2cZx7gftH86stOj7Pa2t1zZjLEjduI3BSp1n0ybhiV9Bt5RNC0q+2RQzMR6FYqobmSf8vllXO/UEfBrzs+T1WMcYuSInE4mLrf7r4IyyPSvV2a0B7KVW+A1oN4fhVV4o08U9yjOQjXgR98oggBh3/h67ffUhQZZ4s7oBdqZG8l5v4benozWlQtV6yVzexnDHHqV+0kLI0j6i00MWgkMeZI1qxcAgbtjX+IFUVHU2GlTBEU3uvAR6oDwBInATHUt6jWpmlZ7zsfxtTwjCS3bD+iLQ2FY6W5Z9J0glTlu2RnNVmrTNG0MlvrPkSQJEjESQCMOByV+ta5lVoI5WGMbtq9MLNLMxXUrJGmRqfVsquYiR+sYAMe/pz8Go0q9NtmosD4c1zjBgRyiL+PqgyBuxhRoVWaimL2Inbtxz6FwfiTxBcs01rI6csOV5aaGUBWBUCQDUcaR8/G/avRaO0dZWhlpa03yJkyDjn6swMz9l5S0Wmq8ua44T1LmB7/wq1nvx4fYKj+1MrqKtV5+tee0j7c9SuZkp2/Q1taLyd1KL00V1VBKh6muXo/l1P3epvyCsRTMpJRmUkFSQSMqwKsDj4IJBHyDXSexrxDhP7goLXt4WgtYL+GSVJjcSxAqdOlY44mBBG+TzWB3xitB7xXtD7LUaCy6049JPgpxAvBb/AIZtpJpLS6a6u0mu7qW2llV/1nLWOI+ljvqOvGSdsDbaubbqjKLatEU2llNrXARhJJGP7ipNEwZzVfVAGW5tzxjmtIoF3IUUAuwDHK5OooWA9dTmsWGlU1N0A+oJOQkYbpjYmGYlWvFHJV7xc8amMbSQtLJKpi1Ruyx8w4JZBIBsSM/cdqqsGucKRGpbMEAD1sQJjHOFl0Y5rkb/AIvPOqLPNNIqDCB3Zgo6bA/dt+Vd2jZKFEl1NgBOcBVFxOaz5vaaqt/sD1LLc16nQVdZvYt4LDs1Kr1hfSvGVlEnAeFSpDbpJKcSSLFGsjhFYDU4Go9Bnff5zXLsxJtLwSdqmcl0cvDLfneGR5azxdQl7geXhAlYwRHLgLg7ux+pz8Cta84Nq4nA7zvWdyhbcPiXi0FpJaWPKlvLoxYghJNvGsqPHJ6dwJACudxp7YrEk0i4OOAE4nOfBNq479I8KwloeRbRg3d08Lxxxo/llnki5blQMgMh0g9Bt2rcsXrG9JyE8VFy4aukopc/SubpP2Y4/ZTZmmV0G8kKCBUkX0eOY8mME5VY7EhT0zqt84H+b8zXk6lJgF9ohxdWBO3Kpt7OwL0lZjBo6k4ATIWjPdOLdzqbULkqDnfSEO2e2cVGnZqBtrG3BdNKYjbIx4xK7LaFI1gLoi7OXSp3ruBDGJSrgyxyO2uNSytqBywBIwwAOMdqqsYs9Q1q2qDm+qWtEOMREQCQDIkieOKps5oVNY8U8BGEY9S+e+LZP22fGQQ2k/UKFb88H869FosA2NmGBx7yR2LyFqINZxGGKxq6K10se41y2e/H92BT/tTK6igq8/WuBpD256la3JTg6GtrRmTupRemiuooJUPU1y9H8up+71N+QTa6iguq4eLaXh8UE93HAyXM0hUxzSMUeKBQQEUjqh6kVxazrRStrqlOkXgtaMwBmTt4qwQWwSr/AIe4zbW7WK8/KwX00rPy5AfLtHEqvpAPXQ2wJIrWtlltFcVnXILqbQBIzBJInBZa4COK58+I7maSM3NzcOokRiHkdlGlgc6dxt9wrp+b6FKk4UqYBgjACct/5ULxJxK6fxRfxXEtyX4xK0TySFYVjuXQJqLRrhtKYGw227VybDSq0WMu2QXgB6xLQZ2naVY4g/3L5/XplSoTdDWnb/YHqUm5r1Ogq2zexbwWHZqVXrC+jSeMbCWy4bZzpdsLPLyARxFZJNJ0qMyezUdyRuB0325nk1YPc5sY/u5TkK1J4/s+ZwVwLzHDYzHJ+qizJ+qRAUHM+1H8/B+cYMRZKt14w9bxncl4YLKtPGUC8b/tJjdG3Essyx6E5gaVCrDTr0jc9dW+BtVpszvJ9WInD9yWJxlZnizjVtciV4vMmWW7mnHMVFSO3kZ2CJpdssS2ptgM/TJss9KoxwmIiOtCQuXrcUUqfpXN0l7McVNiZXQbkFBe1JF2fD/FNsiRiSOVyqRKyFV0FoQukhtQI3UfH4V5+0aNtNQFjCBi8gyZF6ZwunfvXYGkaZszaL2Ex07U+XxdbMpQrcaTI0p9MecnT6caumAd6w3R1rbUFUXJDA3N3TjN3u71sjTYFQPunARmk2njFMlpRKCskhjCImkROqoq4BXBAXqPrmsu0VUa0sZBDg29JMyCSTk6ZnbwiFr2fSt1r21QTeO+Fy/GbtZp5ZUUqruWAJycH5J3yT1O/U117HRdRoMpuMkD93Yblyajg55cNqp1sqCUPca5bPfT+7ApnkptdRQVefrXA0h7Y9StbkpQdDW1ozJ3UovTRXUUEuL5rl6P5b/3epvTK6igiiIoiKIiiIoijL7TWnb/AGB6lJua9ToKts3sW8Fh2a9q9YRREURFERREURLm6VztJezHFTYmVvtyCgipIiiIoiKIiiIoiWPca5jffT+7Ap/2pldNQSJutcG3+2PUrW5KUHzWzozJ3UovTa6iglAEZ2rjU22ik5xY3NWGCvdTdhV2utfN/e1YhqNTdhTXWvm/vakNRqbtTXWvm/vakNRqbsKa618397UhqNTdhTXWvm/vakNRqbsKa618397Uhq8bJ2xVdU2qo265v72rIgIBbtUmPtbGhobl+70IavdTdhUtda+b+9qxDUam7CmutfN/e1IajU3YU11r5v72pDUam7CmutfN/e1IajU3YU11r5v72pDUam7CmutfN/e1IavGyfiqawtNUQ5qyIC91N2q0VbWP7f3tWIajU3YVnXWvm/vakNRqbsKa618397UhqNTdhTXWvm/vakNRqbsKa618397UhqNTdhTXWvm/vakNRqbsKa618397UhqEBzk1izsqmvrHiEMRCZXUUEibrXCt/tj1K1uSlB81s6NODupYem105UEUlEUlEUlEUlEUlEUlEUlEUlEUlEUlEUlEUlEUlEUlEUlEUlEUlEUlEUlEUlEUlEUlEUlEUlEUlEibrXCt/tj1KxuShWmpIoiKIiiIoiKIiiIoiKIiiIoiKIiiIoiKIiiIoiKIiiIoiKIiiIoiKIiiIoiKIg0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0" name="AutoShape 4" descr="data:image/jpeg;base64,/9j/4AAQSkZJRgABAQAAAQABAAD/2wCEAAkGBxQSERIQEBQQFRUUFhcUFRUXFhUWFRYRFRYYFhUYFhcaKCggGhslHBUXITQmJSkrLi4uHB8zODQsPCgtLiwBCgoKDg0OGxAQGywkICQwLDYsMSw0LCwsMjQ0NCwvLDIsLC8sLSwvLDQuLDQsLCwsLywsLCwsLCwsLCwsNCwvLP/AABEIAOMA3gMBEQACEQEDEQH/xAAbAAACAwEBAQAAAAAAAAAAAAAAAwIEBQYBB//EAEAQAAIBAwIEBQEEBwYFBQAAAAECAwAEERIhBRMxUQYUIjJBcVJhgZEHIyQzQsHwFWJykqGxNEO00fEWU3OCwv/EABsBAQACAwEBAAAAAAAAAAAAAAACAwEEBQYH/8QAQxEAAQMBBAUHDAEDAgcBAQAAAQACEQMEEiExBRNBUXEyUmGBkaHRFBUWIjM0U5KxweHwBjVCYyPCJENicnPS8bKC/9oADAMBAAIRAxEAPwD4pbwBgd+ldjRejG2wOJdEQq3vupvlB3NdX0bp/EPYoa47keUHc09G6fxD2JrjuR5QdzT0bp/EPYmuO5HlB3NPRun8Q9ia47keUHc09G6fxD2JrjuR5QdzT0bp/EPYmuO5HlB3NPRun8Q9ia47keUHc09G6fxD2JrjuR5QdzT0bp/EPYmuO5HlB3NPRun8Q9ia47lJLHJwNRPYDJqLv47SaJdUIHAJrTuXv9nnf3bddun1qPmGh8X6eKa07lHyY7mpj+OUzlUPYmuO5PteCySAmJJXA6lULAfXFVP0HZmcqtHGB91nWncvbngkkYBkSZAdgWRlBPbJpT0HZqhhlaT0QfumtO5VvKDuau9G6fxD2LGuO5HlB3NPRun8Q9ia47keUHc09G6fxD2JrjuR5QdzT0bp/EPYmuO5HlB3NPRun8Q9ia47keUHc09G6fxD2JrjuR5QdzT0bp/EPYmuO5HlB3NPRun8Q9ia47keUHc09G6fxD2JrjuR5QdzT0bp/EPYmuO5HlB3NPRun8Q9ia47lXnj0nFef0hZBZaxpAzkrWOvCVYsehrvfxvk1OI+6qrbFZr0ypRREURFERREURFERREURFET7G8khkWWF3jdfa6kqwyCDgj7iR+NVVaLKrCx4kFZBjJdX4k8QXZtbLNzcEXFvIZRzGxIfNXKnVvuNJ047YHQCuNYbDZ9fV9Qeq4R0YA/VTc4wFc8Q8Ms5JI2ur9oJBbWgMflZJcAWkODrVt857D52+Tr2K0WltN7aNK8LzsbwCk4CcSt+9utDX7SXN3bAXluglt1YyNptJVAIDDClQCdz0X61zWNwoBrQ71TgcuUc1M7V878TcXkmkaM3V3cwocxmdnz03OgkhT1FeosFCmxgfca1xzu496ocZ2rGroKKKIiiIoiKIiiIoiKIiiIoiKIqN57vwrw2nffDwC2aXJTbHoa6f8AG+TU4j7qFbYrNemVKs2SA69QzpUtjJG4I7fWufb6lRoptpuulzgJgHCCdvBdDR9Km81HVG3g1hMSRjI3cV03DPCySxoXltIZZlV4IJHkDyKzFUOrGlNRU4yd9jsCDXIrW20MqOa173BvKIa2Bv2bNuSsFazR7AfM7xXnCvCvNDmd7O0w7xL5mZ0LyxkBwoGdlJAJ6An5wcSr22qwgU6rn4A+q1uAO/BBWs3wB8zvFVr3w5JFFcyvCo8rMkMyh3JXmA6Hz0KHAAP94d6tpWl9Soxja59cSDdZ2ZZ59iwa9mH/ACB8zvFKk4MUitZpYwqXXM5Y1Pq0xaQWIO2CW2+hPbNNrtdelTrGnWJNMD+1sSdmWzatvR7bJabRTouogBx5zvFXeA+G4rlJJXmtbZUk5QMzyAMxBYYI26A/PxWK1rtVMsaHucXNDsGt8Cqaj7Kyo5upGBI5TvFVOK8CMNxFbqIJufp5EkUjNHKHcxjSe+pSCO4+hrYoV6tWi6qazm3ZvAtbIjHd4Ko17MDGoHzO8V7ZcDDXkllJyomiMvMkZpDGogVmdthkrhCQcdN6xVr12WYWhtVxmIF1k49X6UFezTGoHzO8Vd4n4XiiEbpcWM0RlSKSSKSRuQZM6WkXrpwrbjsR2qmla7U8lrnPDoJALW4xsGGaya9l+APmd4rzifhuCGIy+asnGktGqm4zLhmQhCVx7kYdcfnUaFstlaoKYLxjB9VuHHBDWsoE6kfM7xVaxsXvJ7azQamaMiIO76VwHl0DsCQfxaqbNaa7aVeu6pF2oWmGtxiBJkZ4rft9OyWc0mtozeY12LnYTOGfQlw2k12LmZ0Y+UiBlaR5MqqYjSPvq2wAce09q3i02a4xlY+ucIazbtyyXP8AKLMZ/wBAfM7xXaSW628khfjZilyDKuLrUWRdI1BW9R0gAfdiuIxleuwXaZI2YN+t3erDaLMD7IfM7xXKcfmuXtbW5uXlmhn5hTVNK4jkjdo2UgnAYhcjuCexrr2KzBlepSp1LrmxPqtxGe7fn1Kt1ps8SaA+Z3irMPhKMvLE1xaJLGf3bc8syCFZi6hQSQAWH/1P3VQ7SFqaxtS866dsMzkiMuhS11ly1A+Z3isyXhCG7jtLdoLgyFVEiNKIwzHBySM4XqTjGN63WVLT5O6vVqObGwtZP025KPlFlmBQHzO8Uq04YHe5jZFRreOWRwWY7xHDL9c1Kq+u1lN4rEh5aB6rdu3JYFosuP8AoD5neKz4XRmVeWNyB7m+TirrTTtVKi+oKx9UE8luwcFbZqtkq1mUzQAvEDlO2mN62ODcKgnmkheSODQruGYSvqWNWd/Z0wqk1zfKraLJSr3yb8YANwJy2FXWzyShaX0RRENJGLneKtcH4BazoD5q2SQ68RFZyxKsQoUDd2YYIVQScgddqzaLTb6JxvRhjDI+mzatYV7If+SPmd4q1aeFLU88zXdvEkM3IEmmZkeQLqOk5B2ww6b6SRtiq3222gsa0uJcJiGTGP8A09azrrL8EfM7xUE8O2RmeNbyJoo4edJOsUxVCZo4QunIJ3lU5HSpPtWkG0w43gSYAhuOBPNWNfZPgj5neKoeIuCRW4ilgeK6glLKsyGRcSJpLI6HdGwykZ6g5rZslW1Vi5j6jmOGMFrct4wTX2WR/oD5neK525UB2A6BiB9Aa61hquq2anUdm5oJ6xK1LZTbStFSm3IOcBwBS62lrKjee78K8Np33w8AtmlyU2x6Gun/ABvkVOI+6hW2KzXpVSrVj/zP/jP+4rnaQ5VH/wAg+jl09Hcmv/43fVq6y88OTXq2tzb6DB5eCKWYuipBJCgjl52SCuNOrpuCMZzWhTt1KxirTrcq84gbwcuhaJaXRChJwaa+tbbyQe5MDzxSkbOOZKZI5HVjkK6k7nYFWBNKFqpWau91YXLzWEcAMRlsKFpIELfHHEtorhyqzwPPDYXIBOHjjshFIY276oyVb5x+I5dKyurOpMYbpDS5vzEiVMuiVk+IOLtdQ2EzAKvPvEiQDASBFthGn4Db8KV7ObPZ7XTJk3W48c+9dPQpm30T0qHBJraOwmkvYGnjN5pVVkaMrIImIYlSMjBYY++t9zK769NtBwadUMTungVo2mBVqTzj9VLg1ylzcSXKcuztrK2aOHUWdYnl1JGzHBZnMk0knQ7gD4rFspPoUNU4l76jpMbYiY7B34KhpkzuWi9qDeJesY7mKSxuua8WY1la2tnhlAGFKMU5Z6AerbatcVXCzGgAWuD23Q7ZJkTvxlZjGehYfGZoX4ez8PgMUfOUXQZ2kkVgHNvkk45TAtuAPWrZ/hrfsorC3XbU6XAG7uM5x09HHri6LuCzOOL+x8NPeGb/AKqat2yH/ia/Fv0UXZBaHhdmF9AY/eLacp/jFrOV/wBQK87T9xtf/mP1au9pn2ln/wDEz7rd/wDV3nIr2OKFYeZaS3F1pziS7GhGddzhMaTjvnuSdipo51mq0nvdIvgN6BicelcUPvAq9434Lcz82OHhSZMmoXiEGSRQc5xn5Bx+HQfFei7TSo3XVK5ET6sGPDpWXtJyCxl4oiWtnZXX/C3NpnUFBMNz5q40Tr0J0nGodSpP0Oy6i41qtqo8tjst7YEhRnANKHiYcdkRwAwSVTg5GVsmBwfkbVKR5oBG8f8A7T/mLJ8EWSlbq4kkihVIjAskisyiW5Vk9oB1fqlmHTqVra0zUJDKLQSXGSBnA/P0UaY2robnh0kt3czRGObztjIyPENKSzKUin0hsYPMR2IOMaq57LQ1lnpsfLdXUEzmBiR3fRTjHDaFyN14aurbly3ELIhkVAxKkajkgbE/Cn8q6do0hZrRZ6rKbpNx2/cr7Cwi1Up5zfqFb8O8Olmu5+TG76YboHSM4aS2ljjH1LsFH3mtKlXp0tGWe+Y5B7CCewLY0sCbfW/7irfhjgF0lu17BbzySyB4rYpG7cvGUmmJUelgMomd9RZv4N56TttKpUFnLvUwLz0ZgD7xlhwXOY0gStrwdwyeO0mjbhwu3S5AeCX0GPMIYPg9Dg46dDWtpCvTfamOZVuNu8oTvOGGKkwG7ksqx8N3RfiMHlXjlntRJFCP/b89bMQmTuoCn5/hrbq22hdovD7wa6CYPNOJUQ044KvxvhUtnYRW1yFSZ7kzcrUpdYhEEVmAzjJ1fl94qyhaGWm2OqU8WhkT0zKyARAO9crefvH/AMTf71vaL9yo/wDY36BX6S98q/8Ac76lKreWkqN57vwrw+nffDwC2aXJTbHoa6X8c5NTiPuoVtis16VUptvOUJIAORgg7jH9Cte02ZtcAOJEGQRgZx8VtWW1Os7iWgGRBBxEYeCb5z40Rf5e3T/etc6PBMmo/DpHgtjzj/hp/L+VKPiJX2qg+gI/2NYfo1r+U954kH7J5x/w0/l/Kj5340RY7Y7f+TUvIMZ1j+0eCecf8NP5fyvU4gRghIxjpsdv9arq6LZVaWPqPIOeOfcrKWlnUnh7KVMEZEN/K8N9/cj336fP51Nujg0ACo/DDMeCg7Sd4lxpU5P/AE/lHnf7kX5Vk2CcTUf2jwWPOI+DT+X8r0Xx6aI/n4PyMH5+QKwdHAmTUf2jZlsTzj/hp/L+V4L3bGiPB6jB+OnzWfIMZ1j+0eCecR8Gn8v5WhZQGW3uZ8QgW4j9JUnVzZNGBvtjc1q1aOrrMp6x/rzjeGwcMVkaQkE6mn8v5Ve0vA8iCUxxr7TJoZtC4P8ACu5+grDtGMs9J7qReZMkXhidpxCtqaXfWLdZTpmAAJbkBkM10qeGUM1zF5myVLbSssrxTKokMjR6MY+GUb9NxWg60PuMcRVJdN0Xgcox5PSo+Wj4VP5T4ryXgUXMtreK9spufPHBpiSU6OacayDgEA4HXO9AHXXVHMqC6CZJH1up5cJ9lT+X8pc3D+HhCy8RgZgpKp5K4BJxkLqzpGSe+N6lS8rfBaypB23x/wCqwbe0f8un8v5XMeeOc6I898HPbvXX83iI1j44jwUPOI+DT+X8rzzvxoi/y1nyDGda/tHgnnH/AA0/l/K9N8dhoj26bHb6b7VE6OaZmo/HPEeCecf8NP5fyjzxzq0R574Of96j5qp3S2++DgcR4KTNKFjg5tKmCMR6v5Xj32TkpET1zp+aM0VTYwUw990ZCR4LNTSrqjy99KmSczd/Kdb8Xkjzy8JnY6dS5H34NH6KpvMue48SPBQ84/4afy/lL/tA51aU1H5wc79d81k6MYRdL3xxHgnnH/DT+X8oXiBB1BUBHyAc/nmnmxl27ffG6RH0Tzj/AIafy/lePfknUyRkn5IJP5k1Jujg0QKjwOI8E84/4afy/lVpX1Esfkk/ia3KNJtGm2m3JoAHUtKtVdVqOqOzcST14qNWKpUbz3fgK8Rp33w8AtmlyU2y6Gul/HOTU4j7qFbYrFelVKKIiiIoiKIiiIoiKIiiIoi6XwwqPa30DTQRNLyNJlfQpCSFmwfyrk6QeaVejVukgXpgTmIVjMQQql14e0aALqwfW2j0TghdidTkgALtjPcipt0k2o10U34Da1YuRtC6iXiEUEvF5tVlcCWRZYo3ZZElSS4dvaCCWUEEjORXMbTfXbZmC82AQTBBGA7jlPFTkCVgcB4iknFLSeQW9ugngdgg5cKrGyknBJxnTk/GSeldO00HU7E+mC55g54nFQBl0rZ8S27zwoGk8PJygXBtnjjkcKuCDjGonHtAG/xXM0fVbRdlVJOBkYKbxO5cHXplSiiIoiKIiiIoiKIiiIoiKIiiKlee78K8Rpz3w8AtmlyUyy6Guj/HeTU4j7qFbYrIr0qpVc3Q7GvPu/kFNri0sOHSFdqijzY7Go+kVLmHuTVFHmx2NPSKlzD3JqijzY7GnpFS5h7k1RR5sdjT0ipcw9yaoo82Oxp6RUuYe5NUUebHY09IqXMPcmqKPNjsaekVLmHuTVFHmx2NPSKlzD3JqijzY7GnpFS5h7k1RR5sdjT0ipcw9yaoo82Oxp6RUuYe5NUUebHY09IqXMPcmqKPNjsaekVLmHuTVFHmx2NPSKlzD3JqijzY7GnpFS5h7k1RR5sdjT0ipcw9yaoo82Oxp6RUuYe5NUUebHY09IqXMPcmqKPNjsaekVLmHuTVFHmx2NPSKlzD3JqijzY7GnpFS5h7k1RR5sdjT0ipcw9yaoqcU4Y4wa2rHphlqqim1pGai6nAlNrsKtUrv3fhXidOe9ngFs0uSmWXQ10f47yanV91CtsVkV6RUqva9W+v/evOaEH+tW4j6lXVcgrFeiujcqUUujciKXRuRFLo3Iil0bkRS6NyJV17DXJ00B5I7q+qsp8pSi9q/StrR4HktPgFF/KKnW5dG5RRS6NyIpdG5EUujciKXRuRFLo3IkXntH1/lXA/kAGobx+xV1LNPFdym0XBhsCqKKndG5YRS6NyIpdG5EUujciKXRuRFLo3IkD94fp/IV52l/WHcP8AaFcfZp9ejVKpXfu/CvE6c97PALZpclMsuhro/wAd5NTq+6jV2KyK9JKpWv4A4XBcTzi8aZYYoZJmMWnmYjx01Ag9a8ZZrTUoGqaUSXAY/wD9LYc0GJXY3H6P7flGOOW58zz2jBIQwGMcR8gCcAEPurYzvg/huN0zWvy4C7HXN2d+U9CiaYXv/o7h3624E19JaCFZImjEZlMnOkgcMCuCoKA5AGxrJ0pa8KcND5MzlEAjalxuajH4Lsi9vGP7TZvL+ZuAqodY5CS6LU6RqbMg2OdgR1odLWkNc71c4HRjmROWCXAq8Hg20KWx51yTcXggjcKBFJb+aNuQrFTpm0jmerbB6HBqZ0raLzhdGDZO8GJnPKcPqsXApcL8D20kFmWmm58j2rXCDSFW1vJTFGYyQfWPSTnI9XSj9LVw90NF31gOLRJ2pcCr2/gdDJLC7S647O5mONIBuobqa3jQZGyNyh9/XepHS77ofhBcB1QCesT+E1YXLeKuGrAIQhY8y2gnbVg4eVAzAYA2z0rFutDq1iqF2x8dQIRohwV7wJwmC5kZbpzHGkWvVrVBq1KoBZtseo1oaY0pbLBo2g6xtDnuIEQXYXScAMdi27HQZVe6/sXYw+A7Lmycy4ZY2ZBbgSRgtrRW2Yg692GMV5p/800rqGauiC8B2sN1xAgkZA+rgMZ27lvebqIMmeEosPAFm8WHnkWXVJGPXGAWSRo1IQjO+kbZqNp/m+lGVr1Ok004aeS44FocfWmNuaz5uogQQeKz7XwXbmxErTHzLxCRY9aADWcJ6MaiP+xro1/5bbhpI0mUxqGvukw4nDletMT9MFWzR9PVweUQtCb9H1o2kQXDuQ4jkw0b4LBgNlGx1AHB+M1z6f8AN9KMk2ii0AtvNwcJgjecREiRkYPQp+bqPT2/uP7CrzeB7MzQrFcsYnWTW/MibDx6MAMBgZD9K2Kf8x0q2zVHVaA1jSyBdcMHXsYmf7cDlmonR1IuET+9SoeJfCMFtbTzRyPJpeMRnUpUo431YG5BDbjFdLQv8nttuttKhVY1oLX3hBmW5RJwzEgyqbTYqdKiXCZ2dy4C86D6/wAq738g9g3j9iudSzXXeEvCi3kbSNMY9LadKx6yR6d/cMDLgfOOvQGr7XpLyW627MjfH2Ki1krqLPwXbgcoxPJIGjVn0yPpE7SAO4WWMaE5eCQB8d9uNX0xai6WOgEDCAe8hWCm1ZHhzhdvco+YrfmCSdEKGdomESAqxBkzguyjIPQjb5EPO1sNIuv7YyG4ncs6tsq0/huFmjjt4YmbzKRS6+edFvNJMqSgrIowohIIx9nvUrRpa1tfDX4QNg2gdCCm1IfwnBKHlh5mBbpciNCQTGY8nQH1ksSDsW/iAGcZrYbpysxrQQCYknLfuUdWCvJOBqifqpLWMIjvI0kMc8uhJJF5jrISAmFA9AO4O1a1q0haXvJD7ogGB0gbhvKk1o3J914EjctKJhEHmdQujIUmQhEAyP4Snz81vN025kMLZwbtxxA6OlQ1cr5sP3h+n8hUqX9Xdw/2hZPs1Yr0apVK791eK0372eAWxT5KZZ9DXQ/j3JqdX3UauxWBXo1St79HHF/KT3U6yLHILWYRMQD+uONAAOQTkdDXi7PQNZ72RIvtmN3rStgmF2vB/F6eTtkuJwWjkS+dc4LTx8SaSRWA6s0T6wvT0g7Vs17BUFd2rYY5Iw/6YHfmVgPEYqN/xyGxtZ7Swu0kMcCIkqgfrDNdSSSIoOQdMTKCe+elSo2SpaK7alZhAJM5jJog9ElYLgBAVyW/ieSxkXiyIUgVYEAULaXC20akytvqRijggge7FUCnUDHt1JMnE44idndiFLDepWviK0Gp1u15c3Eo5eQ3/LdeICbzCZHojNuBn41E/SsOstckAsxDcxtF2I6TOG/qSQqnBeNWiwWM7ToJHNhbSxHYwpZz8x5XP2SqJj6/XFlWy2i85lwwLzp33gMB0rF4LQ4V4vstVvPcsGaSCxgcKwBSYS3LTyyD7AOlj/jFUv0faPWptaYaXHLMYRHSs3xmuH8f21ubWzniuopZRDBbyQpvo5UeC2rO+4x0HWp1X1hZ6rHsIBMyZGZGCACRBVDwVxJLfnySCJv2dgiSLqR5daFQV+ehppSwVrbZLJTpFw9dt4tMFrbrgTPWtmyVm0jUJOzDpXU8C8WRTazdPDBIJEaIi35qLGECaIwc6CCqnNcPSn8atFlueSMdVZdcH+vcJJJMuOEiCRH3W7Z7c2oCHGDOHd3r2HjMax8kiI3CpM8cssGqXzAuHZPjILKdQ+AfyqFXRNZ9XXC8KBdTDmsfDbmraHbYhrhdM4kdqt1w5B5WMT0HDtzw6UcMuIxZpmYXEixDFv5cNKkoOUAlUagFPes26jWdpB12lqmF+NTWFrC2IJuEwbw3ZrFF41Qn1iBlmZ3dRVngt1bWoLpciZZrhJWIjdeUoDkl+u2WUVr6SoW/SDgypZ9WadNzQC4G8Tdi7luJ4LNHV05IdIJJ/ezPBZPg/jFvGkSTSiNv2nD6dRieQQhHwQR0Rx/5rq/yLRVur1nvoU77YoyJi+G37wwIO0buhUWW0UxTgugmepa19cWlzDJbvfoFDxs0hjCtIVMurCLgfxLuBXJsdDSmj7S2007ESS1wDZJDZuxLiSdhwJnqV1Z9GrTuOeO0fvYvlvE1UEhDlQxCnuozg/lXtdMue6y0y8QTEjcYMhcVoAeQ3JdH4Z4+tvFcRvzQZVwjRkBlyCGIbI0n24O/Stm3aPdagwtdEDHuVbXQtWPxEui15TwoIXtZCsxnMmqzeXQNccZXDLICe1cevoa0h11gvAbcB3EqxtQK9YSQQETWUhaISyNrkCRqkjSW0giPNaIOCsLDZs+r6VE2Q0aLqdYhpJBE45AjZO9L0mQqs/iZLeacFLlXe3No+HixgknmrjID+okEE4zsTWyzQrqzQ9tQQQNhWNZGEKzB4nNrHD+z3kKjkoHZVxNBApHLJYAYbVk6dxtvWfM5ebrKrSQMe/pWNZ0LIm8SW7NM5inzJDLbhBIqqIpJWkU6iGOoaiOlXP0I55HriIAy3f8AxNYtSPx3AUw0V0rAlwElwpbQqgPpK619AOCMbnao+Y6gcCHiMN4yjwTWL5wP3h/r4qdP+rO4f7Qh9mn16KVSqd37vwrxem/ezwC2KfJTLPoa6H8f5NTq+6jV2KwK9FKpVe16t/XevP6F9rW4j6lXVMgrFegVKDWHZFF9ct1H9qcS2H/E8P8A+tt68lU90o8Kn0KvHKPUrPGOLubTiha/gyZTCHEAK3CeVJ8ugx6GySuruKhQoDXUopnIGJ6eVll0LJOBxXxqvYrXRREq59p/CuXpn3R3V9VZT5SnF7R9K2bB7tT4BRfyipocEGtl+LSOhZpuuvB6V9K8SXGeP2n9026/5jn/APdfM9DUbv8AFLQd+sPZA+y7Nb3xg6P/AGWrb8deC10qtt+sNw4MlysTHVPLuEI3xt81xqmiaVrt0uL/AFdUCG0y8YMZmQcJ4LbL7rcI25mNqu8O40kEMEUwtI7c20beqYCUoYhnEOPVlsjrvWla9GVLVaKtWjrH1tY4YMJaCHfEnCBByw71kPDAJgCN/wBo+6+Jsd9ulfcmyGgHNeZeQXEtyXmakopN30H1/lXC097FvH7FW0s00V26fIHAKpd1wuKSSwxFLeI8Vo80SwSMqs/mpFbUi7sSCvTsfux43TI/4t3ALZp8la3hriMqyW3NdyXFpHNryzFZluIiG1b/ALzkfkKpe3/habulw+if3FecGuTBJCrkgsYYmwxXVK9sIxk9GPNsXX1ZxzGxvUqnrUaJOWI7/wAoMylvewvdyhGjL2uieUJCYV12xuEcgEklszR5PX0jsMV2aqGCoBtaRu3LJEwtnxRcqI5IiQWaKf0s1wWGLaaT05zGw9Ixk5H1FSsjj5RTAO1u/oWHZFfHK90tZIH7w/18V5+n/VncP9oVx9mn16BUqld+6vG6a97PALYp8lNs+hrf0ByanV91GrsVivRKpV7Xq39d68/oX2tbiPqVbUyCsV6BVIrBRdpf/pKuJXWQw2aspiJKI41GGaOdS3q39UYH0Jris0JSaIvHbu2gj7qzWFZ3DfGEkMFzb8m1kW5Z3YyIWZHdShMZzhSAdjvWzV0ayo9j7xF0AYdCwHQucrpSoIoiVc+01ytM+6O6vqp0+UpRe0fStqwe7U+AWHZlTraUV2Vx+ka4bpFaqcodWhixKEMMnO/tH4V4in/BLE0Q6rUIxwkRjOyOldU6VfMtaO/8Lm+JcWedYlfTiJSi4BBILFiW+/JNeosWjqVkfUdTJ9cgmegAYdEDpWlXtDq0XgMNy2LLxzcxQrAOSyqnLUumXCYwBqBHQVxrT/ENH17QbQbzXE3iAcJ3wQc9qvp6QqsaGiMOPiuZr1K0EURIu+g+v8q4WnvYt4/Yq2lmnCu1T5I4BVre4T4qmtlVYhH6QVDesPoZi5UsrDI1EmtG0aMoV6hqPmTuKkHkYKMnieVpnndY2Z1VSDzAAUkWVWBVg2vWoOc/JrDtGUDRFHGAZzxS+ZleL4onD615QOF0jloQrLI0quoYH1h3c6jk+o1nzXZrgpkYAzmUvmZUG8TXJJPM2bVrQJGI31518yMAI+dRzqB61MaNsoaWhgx7e3NYvFXrvx1eSxPDI6FXBU+hQcMCp6Y+CR+NVs0XZ2PD2gyMsSs3yuarpKCQP3h/r4rz9P8AqzuH+0K08hPr0CqVK791eN0z72eAWxT5KZZ9DW/oHkv6vuoVdisivQqpV7Xq39d64Ghva1uI+pVtTYn131WiiIoiKIiiIoiXc+01y9Me6u6vqpU+UpRe0fStmwe7M4BYdmVKttYRREURFERREURJuug+v8q4enfYt4/YqynmnCu0zkjgFWipIiiIoiKIiiIoiQP3h/r4rgU/6q7h9grP7E+u+q1TuvdXjtM+9HgPor6fJTLToa39Bcl/V91CrsVgV31WqkaZLb4rydksj7RUqXH3YPj0hXudACZyT9o1v+aa/wAY9/ioXxuRyT9o0801/jHv8Uvjcjkn7Rp5pr/GPf4pfG5HJP2jTzTX+Me/xS+NyOSftGnmmv8AGPf4pfG5HJP2jTzTX+Me/wAUvjcoSxEDOc1qW3R9WjRL3VC4YYY+Kk1wJyXqQnA3NW2fRlZ9JrhVIkZY+KwXgHJS5J+0au801/jHv8Vi+NyOSftGnmmv8Y9/il8bkck/aNPNNf4x7/FL43I5J+0aeaa/xj3+KXxuRyT9o0801/jHv8Uvjcjkn7Rp5pr/ABj3+KXxuS5oyB1zWhb7FUoMDnvvY9PipNcCclPkn7RrdboqsQDrj3+KjfG5e8k/aNS801/jHv8AFL43I5J+0aeaa/xj3+KXxuRyT9o0801/jHv8Uvjcjkn7Rp5pr/GPf4pfG5HJP2jTzTX+Me/xS+NyOSftGnmmv8Y9/il8blGNcPjrWvYqRo2+44yQDj1LLjLVYr0sqpVLr3V5HTHvR4BX0+SmWnQ1vaC5L+r7qNXYniu8qkqyQsxVQSSQABuSSdgK4OinBr6zjgB+Va8TC3L/AMOTQoZHCELs4VgShDBTn4OGIBwTg7HFbln0vZq7wxhMnKRE4T9MRMSMQsGk67e2LybwzdpD5hoHEeNWrbIXuV9wH3kUZpmwvr6htUF+UdO6cp61TebeuyJ3JXDeCzTgtGq6VOCzMqLqOMLqYgZ3zj7jVtq0jQsxDahMnYASeMAEwrWsJE/vYJP2QvA5yZwIz+zjMuSF0LvvhsE7AnasHSVmApkv9pyds9iwWwYUbXg8skElyi5jiIDHI6nsOpwDk9hUqukKFK0Ms7j67sh47ujesAfv7+7ApWnBpZIJLhNBSL956lDKPg6Tvg/GKjW0jQo2hlnfIc/LAwetZujCTnMZ7M9iyrj2mq9Le6u6vqs080y3QsAFBJwTgDOwBJP0ABNX2NwFmZO4KLs1ek4NcLsYZv8AIx+M4OOhwOnUVNtsoOm68YZ4hWOs9VsXmkTlgceCpyxlWKsCGUkEEYII2IIPQ1sBwIkKperCxUuFYquAzAHALZ0gnoM4P5GsF7QYnEpG1QArMopmJtIfS2kkqGwdJYAEgHpnBG331i+JuzikbVCsok3PQfWuNpv2LeP2KspZporrs5I4Ksp0ts6okjAhZNWg/a0nDY+h2rAqNLi0ZjNYUjZSBGkKMEVxGzEYAkIJ0/XCn6fiKxr6chs5iepFcl8PXSyJC0EoeTOhSvuwMnB6bDr2+arFrolpcHYBYvCJVa44bNGZFkjkUxYMgZSNIYgKTnuSMd6m20U3RBzyWZCtt4bugNXJkPp1kDDMF7sgywx85G3zVYttAmL37xWLwWVWzKkkD3n+viuFT/qjuH2CsPIT67qrVS6934CvJaX95PAK+nyVO06Gt7QfJf1fdRq7FYFd2VUjg+vnLyvfrXR09+r09duuK89YLn+vrOTt4etPcrnCSAvpXGG1QJdPpjCzRLdRqFZJFZllJRsa8HVqKn+WTxLELlodZmS4ljjTcZBaQC2HCYkRAcAsudUpu1JOQkHdkIP/ALbRgV7HeT/2hLLK37MA7OScxmAqPbnIIKhcY6kjpkisOoWY6OZSpj/VwjnB07csQSc8hMyAFPUhtG6IiBG+9hj1be3eseLg0l5YWq2mGaFpObEZF1BnYFW3xtgHrv8AXc11H6QpWDSFZ1qwDw264AxgMRhOP7gterUa0+sYBiMzvww3ZxuPbOOxMVtxCNJOc/Mt4QRvqd8qQDv0Bdag60tr2qyvc242KjoOEAY+BKtLyIA2g557MO/blELaaK3gS1s5JkXQriVSwUOZwY3cnBzgFio2207iuUH2q0PrWtlMmS26YmLsOA7cHHfOBUA0guIxJiOrECDvOfTI441ojR8NubZxJ/xawyaMuQEIZyqdBjT92ds11Kzm1dKUbQwj2Rc2YGeABOe3q2KN0OqNjYD3kfZcbxizaLAYMA41pqGltGoqCy/B9NdS3WhtayOIIwIBjETgTB25qwNuuXTeA3VUZ196tl8DLNEEJVFHXJfH1Kj7q0LW52ppMJhrmwDkA6RmeE/ZdLR9NrrzwJLSCRmS2HTA4xPbkrhhn/tBnfmcoPJp1khdTROTpDdehzj8avtj6PkDw2L13HLftUdHNqC2UpmL2H4XosYT6/LoSYZG0EyE6laPSMggliZCM9c4xjpVZtdZrnN1mAqME4ZECfHxVjLLTdTYbuJpvO3MF0Hu4KvHapJEn6koGudLxjmHS2HRQ4Xp69I2AxkgAZq59WvTqva194imCCYxM5/uCrp06D6baj2wDUIMSTEDAZ7+K2WtxFJGIo0VcsxGgg83mRoSv93R6dtjknJ1DHPfaHPpG84zep4kjInLDDPPNbtKzBj5uiCyrhDs2tOMOM44RlwBWXFw9X8uzw+hUnd4wJCBIVXSqpqGW5jD06gTjBOBW/5WWOqtL/7mAHDaBtjvxWibNfp0nMbjde454wT07hsXt3w6JHlzbqVWJnAIdMsjTbHB9J9C5AwcKQMZNU0bZXcyl/qYmo5pyyxjZ0dqvq2WkHVYZlTa4Z4E3CduWJGOxc140tRFcMiIEUY04BAbI3bfb3ZG2BtjG1Qr1nVbBTc90mTOWyRsWpbKTadpc1ggYQOIBWaK9Ow+qOC5y7K0u4gOGQujGSIh1bI0aZpmdzICN9IAI+DnfIGDyqgeda4GBkd+GXbtVd04pk1xqgeETjVNGk8kaq+BPcXMEmticZZY2Rds9GqsAhwdGAwGO4EJGMwrMsAF49tmNLaU3M6SnS0LEwzIhQexFXXjB+R6jsAIYGiH5kQI78dpScJ24fZI4ZcyBhDKjRiGe0iKNlmEMJuLhgW21ZxnbAwRjAxVlUNAvgzIcd2cDJCBmOn7LMgcos00C3KSS8qONmbMjyvLzC0ZVVxnlAYGep3OatJBLWPIIEzGwAKULM8RyarmViAGJXVgaQZNI1so7M2WH3Gtyxn/AERisgQIWOPef6+K5lP+pu4fYK7+xOruSqlVufd+FeU0v7yeAV9PJTtehrd0LyX9X3UaifXblVJVq2GJHUHb61xNFgGpVB/c1a/CFoXfFJpQqyySOq7gMxIB747/AH9a6VGyUKLi6mwAnMgfuHQoucXGSui4/wALSHh9pIHn1ynPLZzywADqZUZQQc4+7fYnY1xdHW2pX0jWplrbrNoHrdAJBPjhiAcAdUN97IwbG/x8CFT4Rw5Gs7i4aSVWU6FVSNLZ0Z1/dqdP6FbVstb22ynQaxpBxJOYzy6gVbSD8gYBw+kflaHiHhkdm0qBL2QKwyzuqwu5GVYgDL4Ldx9a09HWyrbmsfeptJGQBLwNokmBluPBRpOcWCrsz/8Av/zNM8R8HiXS8rXAZokLu762DlWC5TTkr6FBOoEah1qGjLfXdLaYZdDnQALoiRPrXonEkCIMbFaWB14iIBIBE7I49PGOtctFxeddWiaZdR1NiRxlu5wdzsK777FZnxeptMYCQMOC1i4nNUr6ZnyzszMcZLEkn6k1q6RY1llLWgAYZYbVJhkqdpOyYZGZTjqpIP5ir7Kxr7MxrhIgZpeLXS0wVZXiUnMSRndihyMu/T5GVIIB6bEVcLPSDCxrQAdwHhHasmtUc6+5xJ3yZ7V2PD3SdRO0UqFUVI2WRo9bH0uqKvRQ2d8knAzneuFbKjrKSwEGbxIInISJO8wNmGyMF1bHRFpAJkQWiQec4NyjZJP1nFYtrCxupYoy8ccTOdEcpU5X9UCGcn1MSAT0wT0FdGrWYyg2pUgl10SROfAZLSZSe6q5jMm3jnGWZx6E+awkKQPHNM9zIcA85QAhjEhwScgDUBnONj3AqinaqZfVa9rW02Hdtwx3bcolXVbM8NpOaS57xOezERv2Z5bIWRfpPbsqs7jAJRldtOl/doPY/Nb9GpQtDS5oGeMjGRvHRsWpVp1KLg126RjhB3HcVU87JgjmSYKhCNTbxjov+H7ulX6pm4Zzlt38VVfdvVa/nZ/U7Mx6ZYknAG25rk6Xa1tFoaIx+xU2El0leiuuw+qFUVIyE9STgY6/HTH0rN0bkW3dWjLb290ZH5t1I4UAhRy4iigk/B1/gNNaQc2+5keq0fvcoh0khad1wlbdruKW4m8tbyRowQAtLcyIdQRWOFxpfJydlA3+KtZfuENF4zG4Ab1EOJAIGarWh9BummuxbwyrDAFIE7Nh2jAbouhcnO+NWAN6k8Qboa28RjuWTuWZdcWcTSSQyXHrGnVIwabQcZBfv8bY2271sMoNcwXwMN2SzGELMJrZGGSkkj3n+viuKz+pO4fYKz+xNrtSqlVufdXltK+8ngFezJMtehrd0LyX9X3UaicK7SrSbfq39d64uivaVePirH5BOFdpVrsLji8LwWii4ZGhhaNlMHN9Umz4LHHTA/nXm6Vhr069ZxpAh7gQb13LLIb8fqpMwcTOfHcBu3hVLnjEAsjaQ8wZuFkywxmNYlUk4JxlwTjfArYp2G0G2i01Y5BGG8uJ3DZhOCmC0VQ8ZZRjvmf3sTPGvHluJQIZpWiKIHUlwvMXYnS3XoDnFR0Jo51lpHWsaHy6CImDliPpKg2BhhEnLcTP6Fa8ScbS6e4Iu5FhKgxQaZCGkRRpDD2qCwznJrX0bo+pY2UhqAXgm86RgCTJG04bEYxjWAYTjkOknOJPBcZXp1FLn9prnaU92PV9VJmalH0H0q+x+wZwCw7NSrZWF0nAvEUdtCYyjysxyQSqJH1GVxksx+/A+MH55dtsBtLw6QAOgmZ34jgt6y2zUNIE4xtjLEbDtx6goW3FbaOUyKlxh1Ikyyk6iythc5P8J9RY9em2Cq2S0VaQY9zZDmkQCBgeKlTtNGlVc5jTBa4YkEyQRnAwTLTj0KG3YpNqiBB3QrgxCM/4slQf4cbjfrVVXR1V7azQ4Q8g5HZHT0Kynb2MdQcWn/TBBxzkk4Yf9SyeNXqyy60MxGAMyFSdugVVACKBgBR0/wBB07OxzGQ6J6PzieK51Qgu9WY2SqFXKCVcdPxrkaZ9k3j9irKeaYK6rOSFWvaki6WeW3aOyzOCIUUNCI5CdbTNJLknC4w3wTnA2rQiqC+G5zjPYoCZOCfe+I2SOZraXS017NLkAa+XhdB3GoA6mx+P31FlnDngPGAaO1YDMp3Ly04yTbKPOmCUzTSzELLzXZxGFKsgx/Cf4l60dRipyJECELcclzN0+XZgzvkk6nGHYnclhk75+81v05DQCI4KaVUllKHvrjM/qJ4fYKw8hNrsqtVbj3V5fSvvB4BXMyU7boa3NDcl/Uo1E+u3KrSYOrf13rjaL9pV4+KsfkE2uxKrRSURSURSURSURSUUJ/aa0NJ+7nq+qmzNSj6D6VfYz/oM4BYdmV7WxKiikoikoikoikoikol3HSuTpj2TeP2Ksp5pgrqMPqhVoqUoikoikoikoikoikolD31x2f1E8PsFYeQm12JVarXHurzOlPeDwCvZkp23Q1t6Iyf1fdQqJ1dmVWkxMAWzXDsFZlOpUvmMfFWuEgJmsdxXT8soc8KF0o1juKeWUOeEulGsdxTyyhzwl0o1juKeWUOeEulGsdxTyyhzwl0o1juKeWUOeEulQmcYO4rTt9opPoFrXAnBSaDK9RxgbirbLaqLaLQXCYWHNMqWsdxV/llDnhYulGsdxTyyhzwl0o1juKeWUOeEulGsdxTyyhzwl0o1juKeWUOeEulGsdxTyyhzwl0pczDGxrnaTr06lMBjgcVNgIKZrHcV0G2ujdHrhQulGsdxWfLKHPCXSjWO4p5ZQ54S6Uax3FPLKHPCXSjWO4p5ZQ54S6Uax3FPLKHPCXSjWO4p5ZQ54S6UtT6q51J7X28uaZEfYKZ5CdXZlVKtcda83pP3g8Ar2ZKdv0NbeiMn9SjUTa7EqtIjUEnNcGx2enWe++Mj4q1xICZyh2rf83Wfd3lQvlHKHanm6z7u8pfKOUO1PN1n3d5S+UcodqebrPu7yl8o5Q7U83Wfd3lL5Ryh2p5us+7vKXyoSxgDIrVttjo0qRc0Y4KTXElSSIYG1WWew0H0muIxI3lYLjK95Q7Vd5us+7vKxfKOUO1PN1n3d5S+UcodqebrPu7yl8o5Q7U83Wfd3lL5Ryh2p5us+7vKXyjlDtTzdZ93eUvlLmQAbVo2+y0qTAWDapNcSUzlDtW63R9AgYd5Ub5Ryh2rPm6z7u8pfKOUO1PN1n3d5S+UcodqebrPu7yl8o5Q7U83Wfd3lL5Ryh2p5us+7vKXyjlDtTzdZ93eUvlRQYbatShTbTtpa3KPspEy1NrtKtV7jrXm9Je3PAK5mSlb/NbeicndX3UaidXXlVpUPVq5OjvaVOPirH5BXeH2Ek7iKBGdyGIRd2IRS7YHydKk4G5+K6Fe0U6DL9QwMMeOCgASYCv3Phq5jUsyIQA5YpLDIF5enWG0MdLDWp0nffpWrT0pZnuDQTJiJBEzlEjLDPJSLHBL4f4fuJ9BiQNzBIVy6L6YccwksQABqHWp19I0KJcHmLsTgTyssuCwGE5Kc/hydWiQcqQyhihilikUmMZkXUpKgqNyM/IqDNJ0HNc4yLsTIIOOWEZFZuFUILR3SSRRlYgGc5A0hmCDY7n1MBtW2+uxj2sccXTHUJ+ijCuz8AmSHnsIwAquycyMyrE5UI7xZ1qpLrgkfxL3GdZmkaD6uqbOZAMG6SMwDlIhZuGJWRN7TTSPsD1IzNNtIS5REGWYhVHdmOAPzNWWdwbZ2k7kOa7DifgdYJZbeS4Ikhkt0deSRlJyqmSIlvWqsxG+M4HfahtuLgCG4Gdu7fgl1O47+j4W80tolyJLhHgVIuVoEguCqghtRwQzYIx0374xTt5cA4tgY7dyyWqMngRFnktvN/rIbiC2kAhPW40qHT1epVYsD0OwPzgZ8uddDruBBOe7qS6p+Jf0ctaw3k6zrILOaOKUFChIlSJlZNzneZRjboTSjb9Y4NLYkYd/ghbCscR/RvHDNHbtejXNDHNFmDAYPJoKk69mAw337j43gNIuLb1zLp/CXFX4j4ASK1juhdqyzR3EkQ5RXX5f1AZ1bakDN02xjepMt7nPulu0Tjv6kurgZ+lR0r7McfsUZmun8IeGhe83Mhj5enogbOoOe4x+7/1qjSmlXWFtO6y9e6Y5o3HnLZstk8oJExCsJ4WjVQssrrIwB2QFEDbrq3yTggnHTPzipt0hXqDWUmAt6T6xjOMIGOAnPoC6FDQdSrR1l6Ccgp3HhOOM6JZpQ4C6gIlIDFQSAde+M9ajZ9I2i0UxVpMbdMxLjMSRzVOjoF9RgffAlWpvA0avLGZ5MxZLfql3AUt6fX12+a1Gacrup0qmrbFTAescNmPqqvzKYYb/ACjuSLvwjDHo1TzHWgkGIl2DEgA+vrtWxZ9JWquXhtNvqOLT6xzAB5nSrWaAe6YeMDGSlf8AhCGJ2iM82sY9XKXRuAemrPQ0smk7VaaIrNptgzheM4GObGxGaBe9l5rwk8V8GcizNy0uWXqgT0n1qmQ+ckEOCNqrsunvKLYKDWYHbOOROIje0g4rnVbC6nSNRxxGzrhccPca22e/nh9gtT+1NrrSq1Wn6153SPtz1K5mSnb9DW1orJ3UovTa6yrSoerVytHe0qcfFWPyC6TwU6i4fma+Wba7EgQgOY/KykhSds7fNZ0uCaDbsTfZE5TeCxTzWhwviSyi5ihjEUMdncFI9WtixCGR5HwNbkIPgABRgDBrVtNmNI06lV155qMk5CMYAGwY9pxUwZkDctHgo5VvAJowx8pfy8p9S6onChCdJDBWKNjBGcbd61LW4VK7yx0C/SEjYRM9GErLcBj0qxw5i0lpz7eK3mzIsEUYkQ+V5ExdniYnGXK6WOC3q64FU1wGsq6qoXs9W84wfWvNiHADIZjILI2SFieHOHMkdyt1HJGki22S6smYjdwhmBONsZ3ro6QtLX1KbqLg4i/kQcbjoyUGDAz0LO45ZTST387KQIpm5pO2GeUqqDPU/cPhSegrbsdegyjQpNzcBHUMT+d5UXAkkrAm6GrtIewPUsMzV7gcZae3UMULSRgOOqkuBqH061mmYsoP/T9kPKX2fxPxnzlpEt9AiXsF9BBCy7ic6lLvD88soc43XdN8kY5dJtxxuGWlpno49Kmcc1a8VXRTipunEYtrW4tZHmyMl5Y0hKfeEVuZ92/2hUKQmndGZBw4Y/aFk5rkuNcOkPHmuM4ja/twnX9cC0chKY6qqYYt0GV7itxlVvk13bB6v/qjGK6r9IlrzrTjYU6WiuLe4ADhRLEYbdcvk4ZRokxjqyYGSK1bK+5UYT0j6/vWsuyKp/pRt5JY+UipoSwgllkONUbQvLpjHcuWIx/dz8VKxua14JzmI4+COWD4+iI4DwbIPp1avu1rqTPbIBIrZshBtT+v6rDsgvlk/SrNKezHH7FYZmtXhHG57XV5d9GvGr0o2cZx7gftH86stOj7Pa2t1zZjLEjduI3BSp1n0ybhiV9Bt5RNC0q+2RQzMR6FYqobmSf8vllXO/UEfBrzs+T1WMcYuSInE4mLrf7r4IyyPSvV2a0B7KVW+A1oN4fhVV4o08U9yjOQjXgR98oggBh3/h67ffUhQZZ4s7oBdqZG8l5v4benozWlQtV6yVzexnDHHqV+0kLI0j6i00MWgkMeZI1qxcAgbtjX+IFUVHU2GlTBEU3uvAR6oDwBInATHUt6jWpmlZ7zsfxtTwjCS3bD+iLQ2FY6W5Z9J0glTlu2RnNVmrTNG0MlvrPkSQJEjESQCMOByV+ta5lVoI5WGMbtq9MLNLMxXUrJGmRqfVsquYiR+sYAMe/pz8Go0q9NtmosD4c1zjBgRyiL+PqgyBuxhRoVWaimL2Inbtxz6FwfiTxBcs01rI6csOV5aaGUBWBUCQDUcaR8/G/avRaO0dZWhlpa03yJkyDjn6swMz9l5S0Wmq8ua44T1LmB7/wq1nvx4fYKj+1MrqKtV5+tee0j7c9SuZkp2/Q1taLyd1KL00V1VBKh6muXo/l1P3epvyCsRTMpJRmUkFSQSMqwKsDj4IJBHyDXSexrxDhP7goLXt4WgtYL+GSVJjcSxAqdOlY44mBBG+TzWB3xitB7xXtD7LUaCy6049JPgpxAvBb/AIZtpJpLS6a6u0mu7qW2llV/1nLWOI+ljvqOvGSdsDbaubbqjKLatEU2llNrXARhJJGP7ipNEwZzVfVAGW5tzxjmtIoF3IUUAuwDHK5OooWA9dTmsWGlU1N0A+oJOQkYbpjYmGYlWvFHJV7xc8amMbSQtLJKpi1Ruyx8w4JZBIBsSM/cdqqsGucKRGpbMEAD1sQJjHOFl0Y5rkb/AIvPOqLPNNIqDCB3Zgo6bA/dt+Vd2jZKFEl1NgBOcBVFxOaz5vaaqt/sD1LLc16nQVdZvYt4LDs1Kr1hfSvGVlEnAeFSpDbpJKcSSLFGsjhFYDU4Go9Bnff5zXLsxJtLwSdqmcl0cvDLfneGR5azxdQl7geXhAlYwRHLgLg7ux+pz8Cta84Nq4nA7zvWdyhbcPiXi0FpJaWPKlvLoxYghJNvGsqPHJ6dwJACudxp7YrEk0i4OOAE4nOfBNq479I8KwloeRbRg3d08Lxxxo/llnki5blQMgMh0g9Bt2rcsXrG9JyE8VFy4aukopc/SubpP2Y4/ZTZmmV0G8kKCBUkX0eOY8mME5VY7EhT0zqt84H+b8zXk6lJgF9ohxdWBO3Kpt7OwL0lZjBo6k4ATIWjPdOLdzqbULkqDnfSEO2e2cVGnZqBtrG3BdNKYjbIx4xK7LaFI1gLoi7OXSp3ruBDGJSrgyxyO2uNSytqBywBIwwAOMdqqsYs9Q1q2qDm+qWtEOMREQCQDIkieOKps5oVNY8U8BGEY9S+e+LZP22fGQQ2k/UKFb88H869FosA2NmGBx7yR2LyFqINZxGGKxq6K10se41y2e/H92BT/tTK6igq8/WuBpD256la3JTg6GtrRmTupRemiuooJUPU1y9H8up+71N+QTa6iguq4eLaXh8UE93HAyXM0hUxzSMUeKBQQEUjqh6kVxazrRStrqlOkXgtaMwBmTt4qwQWwSr/AIe4zbW7WK8/KwX00rPy5AfLtHEqvpAPXQ2wJIrWtlltFcVnXILqbQBIzBJInBZa4COK58+I7maSM3NzcOokRiHkdlGlgc6dxt9wrp+b6FKk4UqYBgjACct/5ULxJxK6fxRfxXEtyX4xK0TySFYVjuXQJqLRrhtKYGw227VybDSq0WMu2QXgB6xLQZ2naVY4g/3L5/XplSoTdDWnb/YHqUm5r1Ogq2zexbwWHZqVXrC+jSeMbCWy4bZzpdsLPLyARxFZJNJ0qMyezUdyRuB0325nk1YPc5sY/u5TkK1J4/s+ZwVwLzHDYzHJ+qizJ+qRAUHM+1H8/B+cYMRZKt14w9bxncl4YLKtPGUC8b/tJjdG3Essyx6E5gaVCrDTr0jc9dW+BtVpszvJ9WInD9yWJxlZnizjVtciV4vMmWW7mnHMVFSO3kZ2CJpdssS2ptgM/TJss9KoxwmIiOtCQuXrcUUqfpXN0l7McVNiZXQbkFBe1JF2fD/FNsiRiSOVyqRKyFV0FoQukhtQI3UfH4V5+0aNtNQFjCBi8gyZF6ZwunfvXYGkaZszaL2Ex07U+XxdbMpQrcaTI0p9MecnT6caumAd6w3R1rbUFUXJDA3N3TjN3u71sjTYFQPunARmk2njFMlpRKCskhjCImkROqoq4BXBAXqPrmsu0VUa0sZBDg29JMyCSTk6ZnbwiFr2fSt1r21QTeO+Fy/GbtZp5ZUUqruWAJycH5J3yT1O/U117HRdRoMpuMkD93Yblyajg55cNqp1sqCUPca5bPfT+7ApnkptdRQVefrXA0h7Y9StbkpQdDW1ozJ3UovTRXUUEuL5rl6P5b/3epvTK6igiiIoiKIiiIoijL7TWnb/AGB6lJua9ToKts3sW8Fh2a9q9YRREURFERREURLm6VztJezHFTYmVvtyCgipIiiIoiKIiiIoiWPca5jffT+7Ap/2pldNQSJutcG3+2PUrW5KUHzWzozJ3UovTa6iglAEZ2rjU22ik5xY3NWGCvdTdhV2utfN/e1YhqNTdhTXWvm/vakNRqbtTXWvm/vakNRqbsKa618397UhqNTdhTXWvm/vakNRqbsKa618397Uhq8bJ2xVdU2qo265v72rIgIBbtUmPtbGhobl+70IavdTdhUtda+b+9qxDUam7CmutfN/e1IajU3YU11r5v72pDUam7CmutfN/e1IajU3YU11r5v72pDUam7CmutfN/e1IavGyfiqawtNUQ5qyIC91N2q0VbWP7f3tWIajU3YVnXWvm/vakNRqbsKa618397UhqNTdhTXWvm/vakNRqbsKa618397UhqNTdhTXWvm/vakNRqbsKa618397UhqEBzk1izsqmvrHiEMRCZXUUEibrXCt/tj1K1uSlB81s6NODupYem105UEUlEUlEUlEUlEUlEUlEUlEUlEUlEUlEUlEUlEUlEUlEUlEUlEUlEUlEUlEUlEUlEUlEUlEUlEUlEibrXCt/tj1KxuShWmpIoiKIiiIoiKIiiIoiKIiiIoiKIiiIoiKIiiIoiKIiiIoiKIiiIoiKIiiIoiKIg0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data:image/jpeg;base64,/9j/4AAQSkZJRgABAQAAAQABAAD/2wCEAAkGBxQSERIQEBQQFRUUFhcUFRUXFhUWFRYRFRYYFhUYFhcaKCggGhslHBUXITQmJSkrLi4uHB8zODQsPCgtLiwBCgoKDg0OGxAQGywkICQwLDYsMSw0LCwsMjQ0NCwvLDIsLC8sLSwvLDQuLDQsLCwsLywsLCwsLCwsLCwsNCwvLP/AABEIAOMA3gMBEQACEQEDEQH/xAAbAAACAwEBAQAAAAAAAAAAAAAAAwIEBQYBB//EAEAQAAIBAwIEBQEEBwYFBQAAAAECAwAEERIhBRMxUQYUIjJBcVJhgZEHIyQzQsHwFWJykqGxNEO00fEWU3OCwv/EABsBAQACAwEBAAAAAAAAAAAAAAACAwEEBQYH/8QAQxEAAQMBBAUHDAEDAgcBAQAAAQACEQMEEiExBRNBUXEyUmGBkaHRFBUWIjM0U5KxweHwBjVCYyPCJENicnPS8bKC/9oADAMBAAIRAxEAPwD4pbwBgd+ldjRejG2wOJdEQq3vupvlB3NdX0bp/EPYoa47keUHc09G6fxD2JrjuR5QdzT0bp/EPYmuO5HlB3NPRun8Q9ia47keUHc09G6fxD2JrjuR5QdzT0bp/EPYmuO5HlB3NPRun8Q9ia47keUHc09G6fxD2JrjuR5QdzT0bp/EPYmuO5HlB3NPRun8Q9ia47lJLHJwNRPYDJqLv47SaJdUIHAJrTuXv9nnf3bddun1qPmGh8X6eKa07lHyY7mpj+OUzlUPYmuO5PteCySAmJJXA6lULAfXFVP0HZmcqtHGB91nWncvbngkkYBkSZAdgWRlBPbJpT0HZqhhlaT0QfumtO5VvKDuau9G6fxD2LGuO5HlB3NPRun8Q9ia47keUHc09G6fxD2JrjuR5QdzT0bp/EPYmuO5HlB3NPRun8Q9ia47keUHc09G6fxD2JrjuR5QdzT0bp/EPYmuO5HlB3NPRun8Q9ia47keUHc09G6fxD2JrjuR5QdzT0bp/EPYmuO5HlB3NPRun8Q9ia47lXnj0nFef0hZBZaxpAzkrWOvCVYsehrvfxvk1OI+6qrbFZr0ypRREURFERREURFERREURFET7G8khkWWF3jdfa6kqwyCDgj7iR+NVVaLKrCx4kFZBjJdX4k8QXZtbLNzcEXFvIZRzGxIfNXKnVvuNJ047YHQCuNYbDZ9fV9Qeq4R0YA/VTc4wFc8Q8Ms5JI2ur9oJBbWgMflZJcAWkODrVt857D52+Tr2K0WltN7aNK8LzsbwCk4CcSt+9utDX7SXN3bAXluglt1YyNptJVAIDDClQCdz0X61zWNwoBrQ71TgcuUc1M7V878TcXkmkaM3V3cwocxmdnz03OgkhT1FeosFCmxgfca1xzu496ocZ2rGroKKKIiiIoiKIiiIoiKIiiIoiKIqN57vwrw2nffDwC2aXJTbHoa6f8AG+TU4j7qFbYrNemVKs2SA69QzpUtjJG4I7fWufb6lRoptpuulzgJgHCCdvBdDR9Km81HVG3g1hMSRjI3cV03DPCySxoXltIZZlV4IJHkDyKzFUOrGlNRU4yd9jsCDXIrW20MqOa173BvKIa2Bv2bNuSsFazR7AfM7xXnCvCvNDmd7O0w7xL5mZ0LyxkBwoGdlJAJ6An5wcSr22qwgU6rn4A+q1uAO/BBWs3wB8zvFVr3w5JFFcyvCo8rMkMyh3JXmA6Hz0KHAAP94d6tpWl9Soxja59cSDdZ2ZZ59iwa9mH/ACB8zvFKk4MUitZpYwqXXM5Y1Pq0xaQWIO2CW2+hPbNNrtdelTrGnWJNMD+1sSdmWzatvR7bJabRTouogBx5zvFXeA+G4rlJJXmtbZUk5QMzyAMxBYYI26A/PxWK1rtVMsaHucXNDsGt8Cqaj7Kyo5upGBI5TvFVOK8CMNxFbqIJufp5EkUjNHKHcxjSe+pSCO4+hrYoV6tWi6qazm3ZvAtbIjHd4Ko17MDGoHzO8V7ZcDDXkllJyomiMvMkZpDGogVmdthkrhCQcdN6xVr12WYWhtVxmIF1k49X6UFezTGoHzO8Vd4n4XiiEbpcWM0RlSKSSKSRuQZM6WkXrpwrbjsR2qmla7U8lrnPDoJALW4xsGGaya9l+APmd4rzifhuCGIy+asnGktGqm4zLhmQhCVx7kYdcfnUaFstlaoKYLxjB9VuHHBDWsoE6kfM7xVaxsXvJ7azQamaMiIO76VwHl0DsCQfxaqbNaa7aVeu6pF2oWmGtxiBJkZ4rft9OyWc0mtozeY12LnYTOGfQlw2k12LmZ0Y+UiBlaR5MqqYjSPvq2wAce09q3i02a4xlY+ucIazbtyyXP8AKLMZ/wBAfM7xXaSW628khfjZilyDKuLrUWRdI1BW9R0gAfdiuIxleuwXaZI2YN+t3erDaLMD7IfM7xXKcfmuXtbW5uXlmhn5hTVNK4jkjdo2UgnAYhcjuCexrr2KzBlepSp1LrmxPqtxGe7fn1Kt1ps8SaA+Z3irMPhKMvLE1xaJLGf3bc8syCFZi6hQSQAWH/1P3VQ7SFqaxtS866dsMzkiMuhS11ly1A+Z3isyXhCG7jtLdoLgyFVEiNKIwzHBySM4XqTjGN63WVLT5O6vVqObGwtZP025KPlFlmBQHzO8Uq04YHe5jZFRreOWRwWY7xHDL9c1Kq+u1lN4rEh5aB6rdu3JYFosuP8AoD5neKz4XRmVeWNyB7m+TirrTTtVKi+oKx9UE8luwcFbZqtkq1mUzQAvEDlO2mN62ODcKgnmkheSODQruGYSvqWNWd/Z0wqk1zfKraLJSr3yb8YANwJy2FXWzyShaX0RRENJGLneKtcH4BazoD5q2SQ68RFZyxKsQoUDd2YYIVQScgddqzaLTb6JxvRhjDI+mzatYV7If+SPmd4q1aeFLU88zXdvEkM3IEmmZkeQLqOk5B2ww6b6SRtiq3222gsa0uJcJiGTGP8A09azrrL8EfM7xUE8O2RmeNbyJoo4edJOsUxVCZo4QunIJ3lU5HSpPtWkG0w43gSYAhuOBPNWNfZPgj5neKoeIuCRW4ilgeK6glLKsyGRcSJpLI6HdGwykZ6g5rZslW1Vi5j6jmOGMFrct4wTX2WR/oD5neK525UB2A6BiB9Aa61hquq2anUdm5oJ6xK1LZTbStFSm3IOcBwBS62lrKjee78K8Np33w8AtmlyU2x6Gun/ABvkVOI+6hW2KzXpVSrVj/zP/jP+4rnaQ5VH/wAg+jl09Hcmv/43fVq6y88OTXq2tzb6DB5eCKWYuipBJCgjl52SCuNOrpuCMZzWhTt1KxirTrcq84gbwcuhaJaXRChJwaa+tbbyQe5MDzxSkbOOZKZI5HVjkK6k7nYFWBNKFqpWau91YXLzWEcAMRlsKFpIELfHHEtorhyqzwPPDYXIBOHjjshFIY276oyVb5x+I5dKyurOpMYbpDS5vzEiVMuiVk+IOLtdQ2EzAKvPvEiQDASBFthGn4Db8KV7ObPZ7XTJk3W48c+9dPQpm30T0qHBJraOwmkvYGnjN5pVVkaMrIImIYlSMjBYY++t9zK769NtBwadUMTungVo2mBVqTzj9VLg1ylzcSXKcuztrK2aOHUWdYnl1JGzHBZnMk0knQ7gD4rFspPoUNU4l76jpMbYiY7B34KhpkzuWi9qDeJesY7mKSxuua8WY1la2tnhlAGFKMU5Z6AerbatcVXCzGgAWuD23Q7ZJkTvxlZjGehYfGZoX4ez8PgMUfOUXQZ2kkVgHNvkk45TAtuAPWrZ/hrfsorC3XbU6XAG7uM5x09HHri6LuCzOOL+x8NPeGb/AKqat2yH/ia/Fv0UXZBaHhdmF9AY/eLacp/jFrOV/wBQK87T9xtf/mP1au9pn2ln/wDEz7rd/wDV3nIr2OKFYeZaS3F1pziS7GhGddzhMaTjvnuSdipo51mq0nvdIvgN6BicelcUPvAq9434Lcz82OHhSZMmoXiEGSRQc5xn5Bx+HQfFei7TSo3XVK5ET6sGPDpWXtJyCxl4oiWtnZXX/C3NpnUFBMNz5q40Tr0J0nGodSpP0Oy6i41qtqo8tjst7YEhRnANKHiYcdkRwAwSVTg5GVsmBwfkbVKR5oBG8f8A7T/mLJ8EWSlbq4kkihVIjAskisyiW5Vk9oB1fqlmHTqVra0zUJDKLQSXGSBnA/P0UaY2robnh0kt3czRGObztjIyPENKSzKUin0hsYPMR2IOMaq57LQ1lnpsfLdXUEzmBiR3fRTjHDaFyN14aurbly3ELIhkVAxKkajkgbE/Cn8q6do0hZrRZ6rKbpNx2/cr7Cwi1Up5zfqFb8O8Olmu5+TG76YboHSM4aS2ljjH1LsFH3mtKlXp0tGWe+Y5B7CCewLY0sCbfW/7irfhjgF0lu17BbzySyB4rYpG7cvGUmmJUelgMomd9RZv4N56TttKpUFnLvUwLz0ZgD7xlhwXOY0gStrwdwyeO0mjbhwu3S5AeCX0GPMIYPg9Dg46dDWtpCvTfamOZVuNu8oTvOGGKkwG7ksqx8N3RfiMHlXjlntRJFCP/b89bMQmTuoCn5/hrbq22hdovD7wa6CYPNOJUQ044KvxvhUtnYRW1yFSZ7kzcrUpdYhEEVmAzjJ1fl94qyhaGWm2OqU8WhkT0zKyARAO9crefvH/AMTf71vaL9yo/wDY36BX6S98q/8Ac76lKreWkqN57vwrw+nffDwC2aXJTbHoa6X8c5NTiPuoVtis16VUptvOUJIAORgg7jH9Cte02ZtcAOJEGQRgZx8VtWW1Os7iWgGRBBxEYeCb5z40Rf5e3T/etc6PBMmo/DpHgtjzj/hp/L+VKPiJX2qg+gI/2NYfo1r+U954kH7J5x/w0/l/Kj5340RY7Y7f+TUvIMZ1j+0eCecf8NP5fyvU4gRghIxjpsdv9arq6LZVaWPqPIOeOfcrKWlnUnh7KVMEZEN/K8N9/cj336fP51Nujg0ACo/DDMeCg7Sd4lxpU5P/AE/lHnf7kX5Vk2CcTUf2jwWPOI+DT+X8r0Xx6aI/n4PyMH5+QKwdHAmTUf2jZlsTzj/hp/L+V4L3bGiPB6jB+OnzWfIMZ1j+0eCecR8Gn8v5WhZQGW3uZ8QgW4j9JUnVzZNGBvtjc1q1aOrrMp6x/rzjeGwcMVkaQkE6mn8v5Ve0vA8iCUxxr7TJoZtC4P8ACu5+grDtGMs9J7qReZMkXhidpxCtqaXfWLdZTpmAAJbkBkM10qeGUM1zF5myVLbSssrxTKokMjR6MY+GUb9NxWg60PuMcRVJdN0Xgcox5PSo+Wj4VP5T4ryXgUXMtreK9spufPHBpiSU6OacayDgEA4HXO9AHXXVHMqC6CZJH1up5cJ9lT+X8pc3D+HhCy8RgZgpKp5K4BJxkLqzpGSe+N6lS8rfBaypB23x/wCqwbe0f8un8v5XMeeOc6I898HPbvXX83iI1j44jwUPOI+DT+X8rzzvxoi/y1nyDGda/tHgnnH/AA0/l/K9N8dhoj26bHb6b7VE6OaZmo/HPEeCecf8NP5fyjzxzq0R574Of96j5qp3S2++DgcR4KTNKFjg5tKmCMR6v5Xj32TkpET1zp+aM0VTYwUw990ZCR4LNTSrqjy99KmSczd/Kdb8Xkjzy8JnY6dS5H34NH6KpvMue48SPBQ84/4afy/lL/tA51aU1H5wc79d81k6MYRdL3xxHgnnH/DT+X8oXiBB1BUBHyAc/nmnmxl27ffG6RH0Tzj/AIafy/lePfknUyRkn5IJP5k1Jujg0QKjwOI8E84/4afy/lVpX1Esfkk/ia3KNJtGm2m3JoAHUtKtVdVqOqOzcST14qNWKpUbz3fgK8Rp33w8AtmlyU2y6Gul/HOTU4j7qFbYrFelVKKIiiIoiKIiiIoiKIiiIoi6XwwqPa30DTQRNLyNJlfQpCSFmwfyrk6QeaVejVukgXpgTmIVjMQQql14e0aALqwfW2j0TghdidTkgALtjPcipt0k2o10U34Da1YuRtC6iXiEUEvF5tVlcCWRZYo3ZZElSS4dvaCCWUEEjORXMbTfXbZmC82AQTBBGA7jlPFTkCVgcB4iknFLSeQW9ugngdgg5cKrGyknBJxnTk/GSeldO00HU7E+mC55g54nFQBl0rZ8S27zwoGk8PJygXBtnjjkcKuCDjGonHtAG/xXM0fVbRdlVJOBkYKbxO5cHXplSiiIoiKIiiIoiKIiiIoiKIiiKlee78K8Rpz3w8AtmlyUyy6Guj/HeTU4j7qFbYrIr0qpVc3Q7GvPu/kFNri0sOHSFdqijzY7Go+kVLmHuTVFHmx2NPSKlzD3JqijzY7GnpFS5h7k1RR5sdjT0ipcw9yaoo82Oxp6RUuYe5NUUebHY09IqXMPcmqKPNjsaekVLmHuTVFHmx2NPSKlzD3JqijzY7GnpFS5h7k1RR5sdjT0ipcw9yaoo82Oxp6RUuYe5NUUebHY09IqXMPcmqKPNjsaekVLmHuTVFHmx2NPSKlzD3JqijzY7GnpFS5h7k1RR5sdjT0ipcw9yaoo82Oxp6RUuYe5NUUebHY09IqXMPcmqKPNjsaekVLmHuTVFHmx2NPSKlzD3JqijzY7GnpFS5h7k1RR5sdjT0ipcw9yaoqcU4Y4wa2rHphlqqim1pGai6nAlNrsKtUrv3fhXidOe9ngFs0uSmWXQ10f47yanV91CtsVkV6RUqva9W+v/evOaEH+tW4j6lXVcgrFeiujcqUUujciKXRuRFLo3Iil0bkRS6NyJV17DXJ00B5I7q+qsp8pSi9q/StrR4HktPgFF/KKnW5dG5RRS6NyIpdG5EUujciKXRuRFLo3IkXntH1/lXA/kAGobx+xV1LNPFdym0XBhsCqKKndG5YRS6NyIpdG5EUujciKXRuRFLo3IkD94fp/IV52l/WHcP8AaFcfZp9ejVKpXfu/CvE6c97PALZpclMsuhro/wAd5NTq+6jV2KyK9JKpWv4A4XBcTzi8aZYYoZJmMWnmYjx01Ag9a8ZZrTUoGqaUSXAY/wD9LYc0GJXY3H6P7flGOOW58zz2jBIQwGMcR8gCcAEPurYzvg/huN0zWvy4C7HXN2d+U9CiaYXv/o7h3624E19JaCFZImjEZlMnOkgcMCuCoKA5AGxrJ0pa8KcND5MzlEAjalxuajH4Lsi9vGP7TZvL+ZuAqodY5CS6LU6RqbMg2OdgR1odLWkNc71c4HRjmROWCXAq8Hg20KWx51yTcXggjcKBFJb+aNuQrFTpm0jmerbB6HBqZ0raLzhdGDZO8GJnPKcPqsXApcL8D20kFmWmm58j2rXCDSFW1vJTFGYyQfWPSTnI9XSj9LVw90NF31gOLRJ2pcCr2/gdDJLC7S647O5mONIBuobqa3jQZGyNyh9/XepHS77ofhBcB1QCesT+E1YXLeKuGrAIQhY8y2gnbVg4eVAzAYA2z0rFutDq1iqF2x8dQIRohwV7wJwmC5kZbpzHGkWvVrVBq1KoBZtseo1oaY0pbLBo2g6xtDnuIEQXYXScAMdi27HQZVe6/sXYw+A7Lmycy4ZY2ZBbgSRgtrRW2Yg692GMV5p/800rqGauiC8B2sN1xAgkZA+rgMZ27lvebqIMmeEosPAFm8WHnkWXVJGPXGAWSRo1IQjO+kbZqNp/m+lGVr1Ok004aeS44FocfWmNuaz5uogQQeKz7XwXbmxErTHzLxCRY9aADWcJ6MaiP+xro1/5bbhpI0mUxqGvukw4nDletMT9MFWzR9PVweUQtCb9H1o2kQXDuQ4jkw0b4LBgNlGx1AHB+M1z6f8AN9KMk2ii0AtvNwcJgjecREiRkYPQp+bqPT2/uP7CrzeB7MzQrFcsYnWTW/MibDx6MAMBgZD9K2Kf8x0q2zVHVaA1jSyBdcMHXsYmf7cDlmonR1IuET+9SoeJfCMFtbTzRyPJpeMRnUpUo431YG5BDbjFdLQv8nttuttKhVY1oLX3hBmW5RJwzEgyqbTYqdKiXCZ2dy4C86D6/wAq738g9g3j9iudSzXXeEvCi3kbSNMY9LadKx6yR6d/cMDLgfOOvQGr7XpLyW627MjfH2Ki1krqLPwXbgcoxPJIGjVn0yPpE7SAO4WWMaE5eCQB8d9uNX0xai6WOgEDCAe8hWCm1ZHhzhdvco+YrfmCSdEKGdomESAqxBkzguyjIPQjb5EPO1sNIuv7YyG4ncs6tsq0/huFmjjt4YmbzKRS6+edFvNJMqSgrIowohIIx9nvUrRpa1tfDX4QNg2gdCCm1IfwnBKHlh5mBbpciNCQTGY8nQH1ksSDsW/iAGcZrYbpysxrQQCYknLfuUdWCvJOBqifqpLWMIjvI0kMc8uhJJF5jrISAmFA9AO4O1a1q0haXvJD7ogGB0gbhvKk1o3J914EjctKJhEHmdQujIUmQhEAyP4Snz81vN025kMLZwbtxxA6OlQ1cr5sP3h+n8hUqX9Xdw/2hZPs1Yr0apVK791eK0372eAWxT5KZZ9DXQ/j3JqdX3UauxWBXo1St79HHF/KT3U6yLHILWYRMQD+uONAAOQTkdDXi7PQNZ72RIvtmN3rStgmF2vB/F6eTtkuJwWjkS+dc4LTx8SaSRWA6s0T6wvT0g7Vs17BUFd2rYY5Iw/6YHfmVgPEYqN/xyGxtZ7Swu0kMcCIkqgfrDNdSSSIoOQdMTKCe+elSo2SpaK7alZhAJM5jJog9ElYLgBAVyW/ieSxkXiyIUgVYEAULaXC20akytvqRijggge7FUCnUDHt1JMnE44idndiFLDepWviK0Gp1u15c3Eo5eQ3/LdeICbzCZHojNuBn41E/SsOstckAsxDcxtF2I6TOG/qSQqnBeNWiwWM7ToJHNhbSxHYwpZz8x5XP2SqJj6/XFlWy2i85lwwLzp33gMB0rF4LQ4V4vstVvPcsGaSCxgcKwBSYS3LTyyD7AOlj/jFUv0faPWptaYaXHLMYRHSs3xmuH8f21ubWzniuopZRDBbyQpvo5UeC2rO+4x0HWp1X1hZ6rHsIBMyZGZGCACRBVDwVxJLfnySCJv2dgiSLqR5daFQV+ehppSwVrbZLJTpFw9dt4tMFrbrgTPWtmyVm0jUJOzDpXU8C8WRTazdPDBIJEaIi35qLGECaIwc6CCqnNcPSn8atFlueSMdVZdcH+vcJJJMuOEiCRH3W7Z7c2oCHGDOHd3r2HjMax8kiI3CpM8cssGqXzAuHZPjILKdQ+AfyqFXRNZ9XXC8KBdTDmsfDbmraHbYhrhdM4kdqt1w5B5WMT0HDtzw6UcMuIxZpmYXEixDFv5cNKkoOUAlUagFPes26jWdpB12lqmF+NTWFrC2IJuEwbw3ZrFF41Qn1iBlmZ3dRVngt1bWoLpciZZrhJWIjdeUoDkl+u2WUVr6SoW/SDgypZ9WadNzQC4G8Tdi7luJ4LNHV05IdIJJ/ezPBZPg/jFvGkSTSiNv2nD6dRieQQhHwQR0Rx/5rq/yLRVur1nvoU77YoyJi+G37wwIO0buhUWW0UxTgugmepa19cWlzDJbvfoFDxs0hjCtIVMurCLgfxLuBXJsdDSmj7S2007ESS1wDZJDZuxLiSdhwJnqV1Z9GrTuOeO0fvYvlvE1UEhDlQxCnuozg/lXtdMue6y0y8QTEjcYMhcVoAeQ3JdH4Z4+tvFcRvzQZVwjRkBlyCGIbI0n24O/Stm3aPdagwtdEDHuVbXQtWPxEui15TwoIXtZCsxnMmqzeXQNccZXDLICe1cevoa0h11gvAbcB3EqxtQK9YSQQETWUhaISyNrkCRqkjSW0giPNaIOCsLDZs+r6VE2Q0aLqdYhpJBE45AjZO9L0mQqs/iZLeacFLlXe3No+HixgknmrjID+okEE4zsTWyzQrqzQ9tQQQNhWNZGEKzB4nNrHD+z3kKjkoHZVxNBApHLJYAYbVk6dxtvWfM5ebrKrSQMe/pWNZ0LIm8SW7NM5inzJDLbhBIqqIpJWkU6iGOoaiOlXP0I55HriIAy3f8AxNYtSPx3AUw0V0rAlwElwpbQqgPpK619AOCMbnao+Y6gcCHiMN4yjwTWL5wP3h/r4qdP+rO4f7Qh9mn16KVSqd37vwrxem/ezwC2KfJTLPoa6H8f5NTq+6jV2KwK9FKpVe16t/XevP6F9rW4j6lXVMgrFegVKDWHZFF9ct1H9qcS2H/E8P8A+tt68lU90o8Kn0KvHKPUrPGOLubTiha/gyZTCHEAK3CeVJ8ugx6GySuruKhQoDXUopnIGJ6eVll0LJOBxXxqvYrXRREq59p/CuXpn3R3V9VZT5SnF7R9K2bB7tT4BRfyipocEGtl+LSOhZpuuvB6V9K8SXGeP2n9026/5jn/APdfM9DUbv8AFLQd+sPZA+y7Nb3xg6P/AGWrb8deC10qtt+sNw4MlysTHVPLuEI3xt81xqmiaVrt0uL/AFdUCG0y8YMZmQcJ4LbL7rcI25mNqu8O40kEMEUwtI7c20beqYCUoYhnEOPVlsjrvWla9GVLVaKtWjrH1tY4YMJaCHfEnCBByw71kPDAJgCN/wBo+6+Jsd9ulfcmyGgHNeZeQXEtyXmakopN30H1/lXC097FvH7FW0s00V26fIHAKpd1wuKSSwxFLeI8Vo80SwSMqs/mpFbUi7sSCvTsfux43TI/4t3ALZp8la3hriMqyW3NdyXFpHNryzFZluIiG1b/ALzkfkKpe3/habulw+if3FecGuTBJCrkgsYYmwxXVK9sIxk9GPNsXX1ZxzGxvUqnrUaJOWI7/wAoMylvewvdyhGjL2uieUJCYV12xuEcgEklszR5PX0jsMV2aqGCoBtaRu3LJEwtnxRcqI5IiQWaKf0s1wWGLaaT05zGw9Ixk5H1FSsjj5RTAO1u/oWHZFfHK90tZIH7w/18V5+n/VncP9oVx9mn16BUqld+6vG6a97PALYp8lNs+hrf0ByanV91GrsVivRKpV7Xq39d68/oX2tbiPqVbUyCsV6BVIrBRdpf/pKuJXWQw2aspiJKI41GGaOdS3q39UYH0Jris0JSaIvHbu2gj7qzWFZ3DfGEkMFzb8m1kW5Z3YyIWZHdShMZzhSAdjvWzV0ayo9j7xF0AYdCwHQucrpSoIoiVc+01ytM+6O6vqp0+UpRe0fStqwe7U+AWHZlTraUV2Vx+ka4bpFaqcodWhixKEMMnO/tH4V4in/BLE0Q6rUIxwkRjOyOldU6VfMtaO/8Lm+JcWedYlfTiJSi4BBILFiW+/JNeosWjqVkfUdTJ9cgmegAYdEDpWlXtDq0XgMNy2LLxzcxQrAOSyqnLUumXCYwBqBHQVxrT/ENH17QbQbzXE3iAcJ3wQc9qvp6QqsaGiMOPiuZr1K0EURIu+g+v8q4WnvYt4/Yq2lmnCu1T5I4BVre4T4qmtlVYhH6QVDesPoZi5UsrDI1EmtG0aMoV6hqPmTuKkHkYKMnieVpnndY2Z1VSDzAAUkWVWBVg2vWoOc/JrDtGUDRFHGAZzxS+ZleL4onD615QOF0jloQrLI0quoYH1h3c6jk+o1nzXZrgpkYAzmUvmZUG8TXJJPM2bVrQJGI31518yMAI+dRzqB61MaNsoaWhgx7e3NYvFXrvx1eSxPDI6FXBU+hQcMCp6Y+CR+NVs0XZ2PD2gyMsSs3yuarpKCQP3h/r4rz9P8AqzuH+0K08hPr0CqVK791eN0z72eAWxT5KZZ9DW/oHkv6vuoVdisivQqpV7Xq39d64Ghva1uI+pVtTYn131WiiIoiKIiiIoiXc+01y9Me6u6vqpU+UpRe0fStmwe7M4BYdmVKttYRREURFERREURJuug+v8q4enfYt4/YqynmnCu0zkjgFWipIiiIoiKIiiIoiQP3h/r4rgU/6q7h9grP7E+u+q1TuvdXjtM+9HgPor6fJTLToa39Bcl/V91CrsVgV31WqkaZLb4rydksj7RUqXH3YPj0hXudACZyT9o1v+aa/wAY9/ioXxuRyT9o0801/jHv8Uvjcjkn7Rp5pr/GPf4pfG5HJP2jTzTX+Me/xS+NyOSftGnmmv8AGPf4pfG5HJP2jTzTX+Me/wAUvjcoSxEDOc1qW3R9WjRL3VC4YYY+Kk1wJyXqQnA3NW2fRlZ9JrhVIkZY+KwXgHJS5J+0au801/jHv8Vi+NyOSftGnmmv8Y9/il8bkck/aNPNNf4x7/FL43I5J+0aeaa/xj3+KXxuRyT9o0801/jHv8Uvjcjkn7Rp5pr/ABj3+KXxuS5oyB1zWhb7FUoMDnvvY9PipNcCclPkn7RrdboqsQDrj3+KjfG5e8k/aNS801/jHv8AFL43I5J+0aeaa/xj3+KXxuRyT9o0801/jHv8Uvjcjkn7Rp5pr/GPf4pfG5HJP2jTzTX+Me/xS+NyOSftGnmmv8Y9/il8blGNcPjrWvYqRo2+44yQDj1LLjLVYr0sqpVLr3V5HTHvR4BX0+SmWnQ1vaC5L+r7qNXYniu8qkqyQsxVQSSQABuSSdgK4OinBr6zjgB+Va8TC3L/AMOTQoZHCELs4VgShDBTn4OGIBwTg7HFbln0vZq7wxhMnKRE4T9MRMSMQsGk67e2LybwzdpD5hoHEeNWrbIXuV9wH3kUZpmwvr6htUF+UdO6cp61TebeuyJ3JXDeCzTgtGq6VOCzMqLqOMLqYgZ3zj7jVtq0jQsxDahMnYASeMAEwrWsJE/vYJP2QvA5yZwIz+zjMuSF0LvvhsE7AnasHSVmApkv9pyds9iwWwYUbXg8skElyi5jiIDHI6nsOpwDk9hUqukKFK0Ms7j67sh47ujesAfv7+7ApWnBpZIJLhNBSL956lDKPg6Tvg/GKjW0jQo2hlnfIc/LAwetZujCTnMZ7M9iyrj2mq9Le6u6vqs080y3QsAFBJwTgDOwBJP0ABNX2NwFmZO4KLs1ek4NcLsYZv8AIx+M4OOhwOnUVNtsoOm68YZ4hWOs9VsXmkTlgceCpyxlWKsCGUkEEYII2IIPQ1sBwIkKperCxUuFYquAzAHALZ0gnoM4P5GsF7QYnEpG1QArMopmJtIfS2kkqGwdJYAEgHpnBG331i+JuzikbVCsok3PQfWuNpv2LeP2KspZporrs5I4Ksp0ts6okjAhZNWg/a0nDY+h2rAqNLi0ZjNYUjZSBGkKMEVxGzEYAkIJ0/XCn6fiKxr6chs5iepFcl8PXSyJC0EoeTOhSvuwMnB6bDr2+arFrolpcHYBYvCJVa44bNGZFkjkUxYMgZSNIYgKTnuSMd6m20U3RBzyWZCtt4bugNXJkPp1kDDMF7sgywx85G3zVYttAmL37xWLwWVWzKkkD3n+viuFT/qjuH2CsPIT67qrVS6934CvJaX95PAK+nyVO06Gt7QfJf1fdRq7FYFd2VUjg+vnLyvfrXR09+r09duuK89YLn+vrOTt4etPcrnCSAvpXGG1QJdPpjCzRLdRqFZJFZllJRsa8HVqKn+WTxLELlodZmS4ljjTcZBaQC2HCYkRAcAsudUpu1JOQkHdkIP/ALbRgV7HeT/2hLLK37MA7OScxmAqPbnIIKhcY6kjpkisOoWY6OZSpj/VwjnB07csQSc8hMyAFPUhtG6IiBG+9hj1be3eseLg0l5YWq2mGaFpObEZF1BnYFW3xtgHrv8AXc11H6QpWDSFZ1qwDw264AxgMRhOP7gterUa0+sYBiMzvww3ZxuPbOOxMVtxCNJOc/Mt4QRvqd8qQDv0Bdag60tr2qyvc242KjoOEAY+BKtLyIA2g557MO/blELaaK3gS1s5JkXQriVSwUOZwY3cnBzgFio2207iuUH2q0PrWtlMmS26YmLsOA7cHHfOBUA0guIxJiOrECDvOfTI441ojR8NubZxJ/xawyaMuQEIZyqdBjT92ds11Kzm1dKUbQwj2Rc2YGeABOe3q2KN0OqNjYD3kfZcbxizaLAYMA41pqGltGoqCy/B9NdS3WhtayOIIwIBjETgTB25qwNuuXTeA3VUZ196tl8DLNEEJVFHXJfH1Kj7q0LW52ppMJhrmwDkA6RmeE/ZdLR9NrrzwJLSCRmS2HTA4xPbkrhhn/tBnfmcoPJp1khdTROTpDdehzj8avtj6PkDw2L13HLftUdHNqC2UpmL2H4XosYT6/LoSYZG0EyE6laPSMggliZCM9c4xjpVZtdZrnN1mAqME4ZECfHxVjLLTdTYbuJpvO3MF0Hu4KvHapJEn6koGudLxjmHS2HRQ4Xp69I2AxkgAZq59WvTqva194imCCYxM5/uCrp06D6baj2wDUIMSTEDAZ7+K2WtxFJGIo0VcsxGgg83mRoSv93R6dtjknJ1DHPfaHPpG84zep4kjInLDDPPNbtKzBj5uiCyrhDs2tOMOM44RlwBWXFw9X8uzw+hUnd4wJCBIVXSqpqGW5jD06gTjBOBW/5WWOqtL/7mAHDaBtjvxWibNfp0nMbjde454wT07hsXt3w6JHlzbqVWJnAIdMsjTbHB9J9C5AwcKQMZNU0bZXcyl/qYmo5pyyxjZ0dqvq2WkHVYZlTa4Z4E3CduWJGOxc140tRFcMiIEUY04BAbI3bfb3ZG2BtjG1Qr1nVbBTc90mTOWyRsWpbKTadpc1ggYQOIBWaK9Ow+qOC5y7K0u4gOGQujGSIh1bI0aZpmdzICN9IAI+DnfIGDyqgeda4GBkd+GXbtVd04pk1xqgeETjVNGk8kaq+BPcXMEmticZZY2Rds9GqsAhwdGAwGO4EJGMwrMsAF49tmNLaU3M6SnS0LEwzIhQexFXXjB+R6jsAIYGiH5kQI78dpScJ24fZI4ZcyBhDKjRiGe0iKNlmEMJuLhgW21ZxnbAwRjAxVlUNAvgzIcd2cDJCBmOn7LMgcos00C3KSS8qONmbMjyvLzC0ZVVxnlAYGep3OatJBLWPIIEzGwAKULM8RyarmViAGJXVgaQZNI1so7M2WH3Gtyxn/AERisgQIWOPef6+K5lP+pu4fYK7+xOruSqlVufd+FeU0v7yeAV9PJTtehrd0LyX9X3UaifXblVJVq2GJHUHb61xNFgGpVB/c1a/CFoXfFJpQqyySOq7gMxIB747/AH9a6VGyUKLi6mwAnMgfuHQoucXGSui4/wALSHh9pIHn1ynPLZzywADqZUZQQc4+7fYnY1xdHW2pX0jWplrbrNoHrdAJBPjhiAcAdUN97IwbG/x8CFT4Rw5Gs7i4aSVWU6FVSNLZ0Z1/dqdP6FbVstb22ynQaxpBxJOYzy6gVbSD8gYBw+kflaHiHhkdm0qBL2QKwyzuqwu5GVYgDL4Ldx9a09HWyrbmsfeptJGQBLwNokmBluPBRpOcWCrsz/8Av/zNM8R8HiXS8rXAZokLu762DlWC5TTkr6FBOoEah1qGjLfXdLaYZdDnQALoiRPrXonEkCIMbFaWB14iIBIBE7I49PGOtctFxeddWiaZdR1NiRxlu5wdzsK777FZnxeptMYCQMOC1i4nNUr6ZnyzszMcZLEkn6k1q6RY1llLWgAYZYbVJhkqdpOyYZGZTjqpIP5ir7Kxr7MxrhIgZpeLXS0wVZXiUnMSRndihyMu/T5GVIIB6bEVcLPSDCxrQAdwHhHasmtUc6+5xJ3yZ7V2PD3SdRO0UqFUVI2WRo9bH0uqKvRQ2d8knAzneuFbKjrKSwEGbxIInISJO8wNmGyMF1bHRFpAJkQWiQec4NyjZJP1nFYtrCxupYoy8ccTOdEcpU5X9UCGcn1MSAT0wT0FdGrWYyg2pUgl10SROfAZLSZSe6q5jMm3jnGWZx6E+awkKQPHNM9zIcA85QAhjEhwScgDUBnONj3AqinaqZfVa9rW02Hdtwx3bcolXVbM8NpOaS57xOezERv2Z5bIWRfpPbsqs7jAJRldtOl/doPY/Nb9GpQtDS5oGeMjGRvHRsWpVp1KLg126RjhB3HcVU87JgjmSYKhCNTbxjov+H7ulX6pm4Zzlt38VVfdvVa/nZ/U7Mx6ZYknAG25rk6Xa1tFoaIx+xU2El0leiuuw+qFUVIyE9STgY6/HTH0rN0bkW3dWjLb290ZH5t1I4UAhRy4iigk/B1/gNNaQc2+5keq0fvcoh0khad1wlbdruKW4m8tbyRowQAtLcyIdQRWOFxpfJydlA3+KtZfuENF4zG4Ab1EOJAIGarWh9BummuxbwyrDAFIE7Nh2jAbouhcnO+NWAN6k8Qboa28RjuWTuWZdcWcTSSQyXHrGnVIwabQcZBfv8bY2271sMoNcwXwMN2SzGELMJrZGGSkkj3n+viuKz+pO4fYKz+xNrtSqlVufdXltK+8ngFezJMtehrd0LyX9X3UaicK7SrSbfq39d64uivaVePirH5BOFdpVrsLji8LwWii4ZGhhaNlMHN9Umz4LHHTA/nXm6Vhr069ZxpAh7gQb13LLIb8fqpMwcTOfHcBu3hVLnjEAsjaQ8wZuFkywxmNYlUk4JxlwTjfArYp2G0G2i01Y5BGG8uJ3DZhOCmC0VQ8ZZRjvmf3sTPGvHluJQIZpWiKIHUlwvMXYnS3XoDnFR0Jo51lpHWsaHy6CImDliPpKg2BhhEnLcTP6Fa8ScbS6e4Iu5FhKgxQaZCGkRRpDD2qCwznJrX0bo+pY2UhqAXgm86RgCTJG04bEYxjWAYTjkOknOJPBcZXp1FLn9prnaU92PV9VJmalH0H0q+x+wZwCw7NSrZWF0nAvEUdtCYyjysxyQSqJH1GVxksx+/A+MH55dtsBtLw6QAOgmZ34jgt6y2zUNIE4xtjLEbDtx6goW3FbaOUyKlxh1Ikyyk6iythc5P8J9RY9em2Cq2S0VaQY9zZDmkQCBgeKlTtNGlVc5jTBa4YkEyQRnAwTLTj0KG3YpNqiBB3QrgxCM/4slQf4cbjfrVVXR1V7azQ4Q8g5HZHT0Kynb2MdQcWn/TBBxzkk4Yf9SyeNXqyy60MxGAMyFSdugVVACKBgBR0/wBB07OxzGQ6J6PzieK51Qgu9WY2SqFXKCVcdPxrkaZ9k3j9irKeaYK6rOSFWvaki6WeW3aOyzOCIUUNCI5CdbTNJLknC4w3wTnA2rQiqC+G5zjPYoCZOCfe+I2SOZraXS017NLkAa+XhdB3GoA6mx+P31FlnDngPGAaO1YDMp3Ly04yTbKPOmCUzTSzELLzXZxGFKsgx/Cf4l60dRipyJECELcclzN0+XZgzvkk6nGHYnclhk75+81v05DQCI4KaVUllKHvrjM/qJ4fYKw8hNrsqtVbj3V5fSvvB4BXMyU7boa3NDcl/Uo1E+u3KrSYOrf13rjaL9pV4+KsfkE2uxKrRSURSURSURSURSUUJ/aa0NJ+7nq+qmzNSj6D6VfYz/oM4BYdmV7WxKiikoikoikoikoikol3HSuTpj2TeP2Ksp5pgrqMPqhVoqUoikoikoikoikoikolD31x2f1E8PsFYeQm12JVarXHurzOlPeDwCvZkp23Q1t6Iyf1fdQqJ1dmVWkxMAWzXDsFZlOpUvmMfFWuEgJmsdxXT8soc8KF0o1juKeWUOeEulGsdxTyyhzwl0o1juKeWUOeEulGsdxTyyhzwl0o1juKeWUOeEulQmcYO4rTt9opPoFrXAnBSaDK9RxgbirbLaqLaLQXCYWHNMqWsdxV/llDnhYulGsdxTyyhzwl0o1juKeWUOeEulGsdxTyyhzwl0o1juKeWUOeEulGsdxTyyhzwl0pczDGxrnaTr06lMBjgcVNgIKZrHcV0G2ujdHrhQulGsdxWfLKHPCXSjWO4p5ZQ54S6Uax3FPLKHPCXSjWO4p5ZQ54S6Uax3FPLKHPCXSjWO4p5ZQ54S6UtT6q51J7X28uaZEfYKZ5CdXZlVKtcda83pP3g8Ar2ZKdv0NbeiMn9SjUTa7EqtIjUEnNcGx2enWe++Mj4q1xICZyh2rf83Wfd3lQvlHKHanm6z7u8pfKOUO1PN1n3d5S+UcodqebrPu7yl8o5Q7U83Wfd3lL5Ryh2p5us+7vKXyoSxgDIrVttjo0qRc0Y4KTXElSSIYG1WWew0H0muIxI3lYLjK95Q7Vd5us+7vKxfKOUO1PN1n3d5S+UcodqebrPu7yl8o5Q7U83Wfd3lL5Ryh2p5us+7vKXyjlDtTzdZ93eUvlLmQAbVo2+y0qTAWDapNcSUzlDtW63R9AgYd5Ub5Ryh2rPm6z7u8pfKOUO1PN1n3d5S+UcodqebrPu7yl8o5Q7U83Wfd3lL5Ryh2p5us+7vKXyjlDtTzdZ93eUvlRQYbatShTbTtpa3KPspEy1NrtKtV7jrXm9Je3PAK5mSlb/NbeicndX3UaidXXlVpUPVq5OjvaVOPirH5BXeH2Ek7iKBGdyGIRd2IRS7YHydKk4G5+K6Fe0U6DL9QwMMeOCgASYCv3Phq5jUsyIQA5YpLDIF5enWG0MdLDWp0nffpWrT0pZnuDQTJiJBEzlEjLDPJSLHBL4f4fuJ9BiQNzBIVy6L6YccwksQABqHWp19I0KJcHmLsTgTyssuCwGE5Kc/hydWiQcqQyhihilikUmMZkXUpKgqNyM/IqDNJ0HNc4yLsTIIOOWEZFZuFUILR3SSRRlYgGc5A0hmCDY7n1MBtW2+uxj2sccXTHUJ+ijCuz8AmSHnsIwAquycyMyrE5UI7xZ1qpLrgkfxL3GdZmkaD6uqbOZAMG6SMwDlIhZuGJWRN7TTSPsD1IzNNtIS5REGWYhVHdmOAPzNWWdwbZ2k7kOa7DifgdYJZbeS4Ikhkt0deSRlJyqmSIlvWqsxG+M4HfahtuLgCG4Gdu7fgl1O47+j4W80tolyJLhHgVIuVoEguCqghtRwQzYIx0374xTt5cA4tgY7dyyWqMngRFnktvN/rIbiC2kAhPW40qHT1epVYsD0OwPzgZ8uddDruBBOe7qS6p+Jf0ctaw3k6zrILOaOKUFChIlSJlZNzneZRjboTSjb9Y4NLYkYd/ghbCscR/RvHDNHbtejXNDHNFmDAYPJoKk69mAw337j43gNIuLb1zLp/CXFX4j4ASK1juhdqyzR3EkQ5RXX5f1AZ1bakDN02xjepMt7nPulu0Tjv6kurgZ+lR0r7McfsUZmun8IeGhe83Mhj5enogbOoOe4x+7/1qjSmlXWFtO6y9e6Y5o3HnLZstk8oJExCsJ4WjVQssrrIwB2QFEDbrq3yTggnHTPzipt0hXqDWUmAt6T6xjOMIGOAnPoC6FDQdSrR1l6Ccgp3HhOOM6JZpQ4C6gIlIDFQSAde+M9ajZ9I2i0UxVpMbdMxLjMSRzVOjoF9RgffAlWpvA0avLGZ5MxZLfql3AUt6fX12+a1Gacrup0qmrbFTAescNmPqqvzKYYb/ACjuSLvwjDHo1TzHWgkGIl2DEgA+vrtWxZ9JWquXhtNvqOLT6xzAB5nSrWaAe6YeMDGSlf8AhCGJ2iM82sY9XKXRuAemrPQ0smk7VaaIrNptgzheM4GObGxGaBe9l5rwk8V8GcizNy0uWXqgT0n1qmQ+ckEOCNqrsunvKLYKDWYHbOOROIje0g4rnVbC6nSNRxxGzrhccPca22e/nh9gtT+1NrrSq1Wn6153SPtz1K5mSnb9DW1orJ3UovTa6yrSoerVytHe0qcfFWPyC6TwU6i4fma+Wba7EgQgOY/KykhSds7fNZ0uCaDbsTfZE5TeCxTzWhwviSyi5ihjEUMdncFI9WtixCGR5HwNbkIPgABRgDBrVtNmNI06lV155qMk5CMYAGwY9pxUwZkDctHgo5VvAJowx8pfy8p9S6onChCdJDBWKNjBGcbd61LW4VK7yx0C/SEjYRM9GErLcBj0qxw5i0lpz7eK3mzIsEUYkQ+V5ExdniYnGXK6WOC3q64FU1wGsq6qoXs9W84wfWvNiHADIZjILI2SFieHOHMkdyt1HJGki22S6smYjdwhmBONsZ3ro6QtLX1KbqLg4i/kQcbjoyUGDAz0LO45ZTST387KQIpm5pO2GeUqqDPU/cPhSegrbsdegyjQpNzcBHUMT+d5UXAkkrAm6GrtIewPUsMzV7gcZae3UMULSRgOOqkuBqH061mmYsoP/T9kPKX2fxPxnzlpEt9AiXsF9BBCy7ic6lLvD88soc43XdN8kY5dJtxxuGWlpno49Kmcc1a8VXRTipunEYtrW4tZHmyMl5Y0hKfeEVuZ92/2hUKQmndGZBw4Y/aFk5rkuNcOkPHmuM4ja/twnX9cC0chKY6qqYYt0GV7itxlVvk13bB6v/qjGK6r9IlrzrTjYU6WiuLe4ADhRLEYbdcvk4ZRokxjqyYGSK1bK+5UYT0j6/vWsuyKp/pRt5JY+UipoSwgllkONUbQvLpjHcuWIx/dz8VKxua14JzmI4+COWD4+iI4DwbIPp1avu1rqTPbIBIrZshBtT+v6rDsgvlk/SrNKezHH7FYZmtXhHG57XV5d9GvGr0o2cZx7gftH86stOj7Pa2t1zZjLEjduI3BSp1n0ybhiV9Bt5RNC0q+2RQzMR6FYqobmSf8vllXO/UEfBrzs+T1WMcYuSInE4mLrf7r4IyyPSvV2a0B7KVW+A1oN4fhVV4o08U9yjOQjXgR98oggBh3/h67ffUhQZZ4s7oBdqZG8l5v4benozWlQtV6yVzexnDHHqV+0kLI0j6i00MWgkMeZI1qxcAgbtjX+IFUVHU2GlTBEU3uvAR6oDwBInATHUt6jWpmlZ7zsfxtTwjCS3bD+iLQ2FY6W5Z9J0glTlu2RnNVmrTNG0MlvrPkSQJEjESQCMOByV+ta5lVoI5WGMbtq9MLNLMxXUrJGmRqfVsquYiR+sYAMe/pz8Go0q9NtmosD4c1zjBgRyiL+PqgyBuxhRoVWaimL2Inbtxz6FwfiTxBcs01rI6csOV5aaGUBWBUCQDUcaR8/G/avRaO0dZWhlpa03yJkyDjn6swMz9l5S0Wmq8ua44T1LmB7/wq1nvx4fYKj+1MrqKtV5+tee0j7c9SuZkp2/Q1taLyd1KL00V1VBKh6muXo/l1P3epvyCsRTMpJRmUkFSQSMqwKsDj4IJBHyDXSexrxDhP7goLXt4WgtYL+GSVJjcSxAqdOlY44mBBG+TzWB3xitB7xXtD7LUaCy6049JPgpxAvBb/AIZtpJpLS6a6u0mu7qW2llV/1nLWOI+ljvqOvGSdsDbaubbqjKLatEU2llNrXARhJJGP7ipNEwZzVfVAGW5tzxjmtIoF3IUUAuwDHK5OooWA9dTmsWGlU1N0A+oJOQkYbpjYmGYlWvFHJV7xc8amMbSQtLJKpi1Ruyx8w4JZBIBsSM/cdqqsGucKRGpbMEAD1sQJjHOFl0Y5rkb/AIvPOqLPNNIqDCB3Zgo6bA/dt+Vd2jZKFEl1NgBOcBVFxOaz5vaaqt/sD1LLc16nQVdZvYt4LDs1Kr1hfSvGVlEnAeFSpDbpJKcSSLFGsjhFYDU4Go9Bnff5zXLsxJtLwSdqmcl0cvDLfneGR5azxdQl7geXhAlYwRHLgLg7ux+pz8Cta84Nq4nA7zvWdyhbcPiXi0FpJaWPKlvLoxYghJNvGsqPHJ6dwJACudxp7YrEk0i4OOAE4nOfBNq479I8KwloeRbRg3d08Lxxxo/llnki5blQMgMh0g9Bt2rcsXrG9JyE8VFy4aukopc/SubpP2Y4/ZTZmmV0G8kKCBUkX0eOY8mME5VY7EhT0zqt84H+b8zXk6lJgF9ohxdWBO3Kpt7OwL0lZjBo6k4ATIWjPdOLdzqbULkqDnfSEO2e2cVGnZqBtrG3BdNKYjbIx4xK7LaFI1gLoi7OXSp3ruBDGJSrgyxyO2uNSytqBywBIwwAOMdqqsYs9Q1q2qDm+qWtEOMREQCQDIkieOKps5oVNY8U8BGEY9S+e+LZP22fGQQ2k/UKFb88H869FosA2NmGBx7yR2LyFqINZxGGKxq6K10se41y2e/H92BT/tTK6igq8/WuBpD256la3JTg6GtrRmTupRemiuooJUPU1y9H8up+71N+QTa6iguq4eLaXh8UE93HAyXM0hUxzSMUeKBQQEUjqh6kVxazrRStrqlOkXgtaMwBmTt4qwQWwSr/AIe4zbW7WK8/KwX00rPy5AfLtHEqvpAPXQ2wJIrWtlltFcVnXILqbQBIzBJInBZa4COK58+I7maSM3NzcOokRiHkdlGlgc6dxt9wrp+b6FKk4UqYBgjACct/5ULxJxK6fxRfxXEtyX4xK0TySFYVjuXQJqLRrhtKYGw227VybDSq0WMu2QXgB6xLQZ2naVY4g/3L5/XplSoTdDWnb/YHqUm5r1Ogq2zexbwWHZqVXrC+jSeMbCWy4bZzpdsLPLyARxFZJNJ0qMyezUdyRuB0325nk1YPc5sY/u5TkK1J4/s+ZwVwLzHDYzHJ+qizJ+qRAUHM+1H8/B+cYMRZKt14w9bxncl4YLKtPGUC8b/tJjdG3Essyx6E5gaVCrDTr0jc9dW+BtVpszvJ9WInD9yWJxlZnizjVtciV4vMmWW7mnHMVFSO3kZ2CJpdssS2ptgM/TJss9KoxwmIiOtCQuXrcUUqfpXN0l7McVNiZXQbkFBe1JF2fD/FNsiRiSOVyqRKyFV0FoQukhtQI3UfH4V5+0aNtNQFjCBi8gyZF6ZwunfvXYGkaZszaL2Ex07U+XxdbMpQrcaTI0p9MecnT6caumAd6w3R1rbUFUXJDA3N3TjN3u71sjTYFQPunARmk2njFMlpRKCskhjCImkROqoq4BXBAXqPrmsu0VUa0sZBDg29JMyCSTk6ZnbwiFr2fSt1r21QTeO+Fy/GbtZp5ZUUqruWAJycH5J3yT1O/U117HRdRoMpuMkD93Yblyajg55cNqp1sqCUPca5bPfT+7ApnkptdRQVefrXA0h7Y9StbkpQdDW1ozJ3UovTRXUUEuL5rl6P5b/3epvTK6igiiIoiKIiiIoijL7TWnb/AGB6lJua9ToKts3sW8Fh2a9q9YRREURFERREURLm6VztJezHFTYmVvtyCgipIiiIoiKIiiIoiWPca5jffT+7Ap/2pldNQSJutcG3+2PUrW5KUHzWzozJ3UovTa6iglAEZ2rjU22ik5xY3NWGCvdTdhV2utfN/e1YhqNTdhTXWvm/vakNRqbtTXWvm/vakNRqbsKa618397UhqNTdhTXWvm/vakNRqbsKa618397Uhq8bJ2xVdU2qo265v72rIgIBbtUmPtbGhobl+70IavdTdhUtda+b+9qxDUam7CmutfN/e1IajU3YU11r5v72pDUam7CmutfN/e1IajU3YU11r5v72pDUam7CmutfN/e1IavGyfiqawtNUQ5qyIC91N2q0VbWP7f3tWIajU3YVnXWvm/vakNRqbsKa618397UhqNTdhTXWvm/vakNRqbsKa618397UhqNTdhTXWvm/vakNRqbsKa618397UhqEBzk1izsqmvrHiEMRCZXUUEibrXCt/tj1K1uSlB81s6NODupYem105UEUlEUlEUlEUlEUlEUlEUlEUlEUlEUlEUlEUlEUlEUlEUlEUlEUlEUlEUlEUlEUlEUlEUlEUlEUlEibrXCt/tj1KxuShWmpIoiKIiiIoiKIiiIoiKIiiIoiKIiiIoiKIiiIoiKIiiIoiKIiiIoiKIiiIoiKIg0R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compartmentalized-life.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85800"/>
            <a:ext cx="7772400" cy="1143000"/>
          </a:xfrm>
        </p:spPr>
        <p:txBody>
          <a:bodyPr/>
          <a:lstStyle/>
          <a:p>
            <a:r>
              <a:rPr lang="en-US" b="1" dirty="0" smtClean="0"/>
              <a:t>5. I Will Be An Example Of Suffering For You. v14-16</a:t>
            </a:r>
            <a:endParaRPr lang="en-US" dirty="0"/>
          </a:p>
        </p:txBody>
      </p:sp>
      <p:sp>
        <p:nvSpPr>
          <p:cNvPr id="3075" name="Content Placeholder 2"/>
          <p:cNvSpPr>
            <a:spLocks noGrp="1"/>
          </p:cNvSpPr>
          <p:nvPr>
            <p:ph idx="1"/>
          </p:nvPr>
        </p:nvSpPr>
        <p:spPr>
          <a:xfrm>
            <a:off x="685800" y="2209800"/>
            <a:ext cx="8001000" cy="3886200"/>
          </a:xfrm>
        </p:spPr>
        <p:txBody>
          <a:bodyPr/>
          <a:lstStyle/>
          <a:p>
            <a:r>
              <a:rPr lang="en-US" dirty="0" smtClean="0"/>
              <a:t>Suffering comes from our countrymen </a:t>
            </a:r>
          </a:p>
          <a:p>
            <a:pPr>
              <a:buNone/>
            </a:pPr>
            <a:r>
              <a:rPr lang="en-US" dirty="0" smtClean="0"/>
              <a:t>	- Matthew 5:10-12</a:t>
            </a:r>
          </a:p>
          <a:p>
            <a:r>
              <a:rPr lang="en-US" dirty="0" smtClean="0"/>
              <a:t>Hinder you from sharing how to be saved</a:t>
            </a:r>
          </a:p>
          <a:p>
            <a:pPr>
              <a:buNone/>
            </a:pPr>
            <a:r>
              <a:rPr lang="en-US" dirty="0" smtClean="0"/>
              <a:t>	- 2 Timothy 3:12 </a:t>
            </a:r>
          </a:p>
          <a:p>
            <a:r>
              <a:rPr lang="en-US" dirty="0" smtClean="0"/>
              <a:t>Suffering teaches you how to trust God</a:t>
            </a:r>
          </a:p>
          <a:p>
            <a:pPr>
              <a:buNone/>
            </a:pPr>
            <a:r>
              <a:rPr lang="en-US" dirty="0" smtClean="0"/>
              <a:t>	- 1 Peter 2:23 </a:t>
            </a:r>
          </a:p>
          <a:p>
            <a:endParaRPr lang="en-US" dirty="0" smtClean="0"/>
          </a:p>
          <a:p>
            <a:endParaRPr lang="en-US" dirty="0" smtClean="0">
              <a:latin typeface="Helvetica Neue Medium" charset="0"/>
              <a:cs typeface="Helvetica Neue Medium"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3657600"/>
          </a:xfrm>
        </p:spPr>
        <p:txBody>
          <a:bodyPr/>
          <a:lstStyle/>
          <a:p>
            <a:pPr lvl="0"/>
            <a:r>
              <a:rPr lang="en-US" b="1" dirty="0" smtClean="0"/>
              <a:t>Challenge: </a:t>
            </a:r>
            <a:br>
              <a:rPr lang="en-US" b="1" dirty="0" smtClean="0"/>
            </a:br>
            <a:r>
              <a:rPr lang="en-US" b="1" dirty="0" smtClean="0"/>
              <a:t>What are you doing right now to be an example of suffering?</a:t>
            </a:r>
            <a:r>
              <a:rPr lang="en-US" dirty="0" smtClean="0"/>
              <a:t/>
            </a:r>
            <a:br>
              <a:rPr lang="en-US" dirty="0" smtClean="0"/>
            </a:br>
            <a:r>
              <a:rPr lang="en-US" dirty="0" smtClean="0"/>
              <a:t/>
            </a:r>
            <a:br>
              <a:rPr lang="en-US" dirty="0" smtClean="0"/>
            </a:br>
            <a:endParaRPr lang="en-US" dirty="0"/>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85800" y="609600"/>
            <a:ext cx="7772400" cy="1143000"/>
          </a:xfrm>
        </p:spPr>
        <p:txBody>
          <a:bodyPr/>
          <a:lstStyle/>
          <a:p>
            <a:r>
              <a:rPr lang="en-US" b="1" dirty="0" smtClean="0"/>
              <a:t>6. I Want You To Be My Glory And Joy. v17-20</a:t>
            </a:r>
            <a:endParaRPr lang="en-US" dirty="0"/>
          </a:p>
        </p:txBody>
      </p:sp>
      <p:sp>
        <p:nvSpPr>
          <p:cNvPr id="3075" name="Content Placeholder 2"/>
          <p:cNvSpPr>
            <a:spLocks noGrp="1"/>
          </p:cNvSpPr>
          <p:nvPr>
            <p:ph idx="1"/>
          </p:nvPr>
        </p:nvSpPr>
        <p:spPr>
          <a:xfrm>
            <a:off x="685800" y="1981200"/>
            <a:ext cx="8001000" cy="3886200"/>
          </a:xfrm>
        </p:spPr>
        <p:txBody>
          <a:bodyPr/>
          <a:lstStyle/>
          <a:p>
            <a:r>
              <a:rPr lang="en-US" dirty="0" smtClean="0"/>
              <a:t>Our children are on loan from God</a:t>
            </a:r>
          </a:p>
          <a:p>
            <a:pPr>
              <a:buNone/>
            </a:pPr>
            <a:r>
              <a:rPr lang="en-US" dirty="0" smtClean="0"/>
              <a:t>	- Psalm 78:1-7, Psalm 127:3-5 </a:t>
            </a:r>
          </a:p>
          <a:p>
            <a:r>
              <a:rPr lang="en-US" dirty="0" smtClean="0"/>
              <a:t>Satan will hinder you... I'm going to do my best not too </a:t>
            </a:r>
          </a:p>
          <a:p>
            <a:pPr>
              <a:buNone/>
            </a:pPr>
            <a:r>
              <a:rPr lang="en-US" dirty="0" smtClean="0"/>
              <a:t>	- Col. 3:18-25, 21 </a:t>
            </a:r>
          </a:p>
          <a:p>
            <a:r>
              <a:rPr lang="en-US" dirty="0" smtClean="0"/>
              <a:t>My greatest joy would be to hear Jesus say to you “Well Done Good And Faithful Servant” on judgment day</a:t>
            </a:r>
          </a:p>
          <a:p>
            <a:pPr>
              <a:buNone/>
            </a:pPr>
            <a:endParaRPr lang="en-US" dirty="0" smtClean="0"/>
          </a:p>
          <a:p>
            <a:endParaRPr lang="en-US" dirty="0" smtClean="0"/>
          </a:p>
          <a:p>
            <a:endParaRPr lang="en-US" dirty="0" smtClean="0">
              <a:latin typeface="Helvetica Neue Medium" charset="0"/>
              <a:cs typeface="Helvetica Neue Medium"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Be Your Joy On Judgment Day?</a:t>
            </a:r>
            <a:endParaRPr lang="en-US" dirty="0"/>
          </a:p>
        </p:txBody>
      </p:sp>
      <p:sp>
        <p:nvSpPr>
          <p:cNvPr id="4" name="Rectangle 3"/>
          <p:cNvSpPr/>
          <p:nvPr/>
        </p:nvSpPr>
        <p:spPr>
          <a:xfrm>
            <a:off x="381000" y="2362200"/>
            <a:ext cx="4572000" cy="3539430"/>
          </a:xfrm>
          <a:prstGeom prst="rect">
            <a:avLst/>
          </a:prstGeom>
        </p:spPr>
        <p:txBody>
          <a:bodyPr>
            <a:spAutoFit/>
          </a:bodyPr>
          <a:lstStyle/>
          <a:p>
            <a:pPr>
              <a:buFont typeface="Arial" pitchFamily="34" charset="0"/>
              <a:buChar char="•"/>
            </a:pPr>
            <a:r>
              <a:rPr lang="en-US" sz="3200" dirty="0" smtClean="0">
                <a:solidFill>
                  <a:schemeClr val="bg1"/>
                </a:solidFill>
              </a:rPr>
              <a:t>A good job?</a:t>
            </a:r>
          </a:p>
          <a:p>
            <a:pPr>
              <a:buFont typeface="Arial" pitchFamily="34" charset="0"/>
              <a:buChar char="•"/>
            </a:pPr>
            <a:r>
              <a:rPr lang="en-US" sz="3200" dirty="0" smtClean="0">
                <a:solidFill>
                  <a:schemeClr val="bg1"/>
                </a:solidFill>
              </a:rPr>
              <a:t>A college degree?</a:t>
            </a:r>
          </a:p>
          <a:p>
            <a:pPr>
              <a:buFont typeface="Arial" pitchFamily="34" charset="0"/>
              <a:buChar char="•"/>
            </a:pPr>
            <a:r>
              <a:rPr lang="en-US" sz="3200" dirty="0" smtClean="0">
                <a:solidFill>
                  <a:schemeClr val="bg1"/>
                </a:solidFill>
              </a:rPr>
              <a:t>Money in the bank?</a:t>
            </a:r>
          </a:p>
          <a:p>
            <a:pPr>
              <a:buFont typeface="Arial" pitchFamily="34" charset="0"/>
              <a:buChar char="•"/>
            </a:pPr>
            <a:r>
              <a:rPr lang="en-US" sz="3200" dirty="0" smtClean="0">
                <a:solidFill>
                  <a:schemeClr val="bg1"/>
                </a:solidFill>
              </a:rPr>
              <a:t>Lots of friends?</a:t>
            </a:r>
          </a:p>
          <a:p>
            <a:pPr>
              <a:buFont typeface="Arial" pitchFamily="34" charset="0"/>
              <a:buChar char="•"/>
            </a:pPr>
            <a:r>
              <a:rPr lang="en-US" sz="3200" dirty="0" smtClean="0">
                <a:solidFill>
                  <a:schemeClr val="bg1"/>
                </a:solidFill>
              </a:rPr>
              <a:t>A large reputation?</a:t>
            </a:r>
          </a:p>
          <a:p>
            <a:pPr>
              <a:buFont typeface="Arial" pitchFamily="34" charset="0"/>
              <a:buChar char="•"/>
            </a:pPr>
            <a:r>
              <a:rPr lang="en-US" sz="3200" dirty="0" smtClean="0">
                <a:solidFill>
                  <a:schemeClr val="bg1"/>
                </a:solidFill>
              </a:rPr>
              <a:t>A successful career?</a:t>
            </a:r>
          </a:p>
          <a:p>
            <a:pPr>
              <a:buFont typeface="Arial" pitchFamily="34" charset="0"/>
              <a:buChar char="•"/>
            </a:pPr>
            <a:r>
              <a:rPr lang="en-US" sz="3200" dirty="0" smtClean="0">
                <a:solidFill>
                  <a:schemeClr val="bg1"/>
                </a:solidFill>
              </a:rPr>
              <a:t>The praise of others?</a:t>
            </a:r>
            <a:endParaRPr lang="en-US" sz="3200" dirty="0">
              <a:solidFill>
                <a:schemeClr val="bg1"/>
              </a:solidFill>
            </a:endParaRPr>
          </a:p>
        </p:txBody>
      </p:sp>
      <p:sp>
        <p:nvSpPr>
          <p:cNvPr id="5" name="Rectangle 4"/>
          <p:cNvSpPr/>
          <p:nvPr/>
        </p:nvSpPr>
        <p:spPr>
          <a:xfrm>
            <a:off x="4191000" y="2351782"/>
            <a:ext cx="4572000" cy="1077218"/>
          </a:xfrm>
          <a:prstGeom prst="rect">
            <a:avLst/>
          </a:prstGeom>
        </p:spPr>
        <p:txBody>
          <a:bodyPr>
            <a:spAutoFit/>
          </a:bodyPr>
          <a:lstStyle/>
          <a:p>
            <a:pPr algn="ctr">
              <a:buFont typeface="Arial" pitchFamily="34" charset="0"/>
              <a:buChar char="•"/>
            </a:pPr>
            <a:r>
              <a:rPr lang="en-US" sz="3200" dirty="0" smtClean="0">
                <a:solidFill>
                  <a:schemeClr val="bg1"/>
                </a:solidFill>
              </a:rPr>
              <a:t>Take A Good Look At Your Children…</a:t>
            </a:r>
            <a:endParaRPr lang="en-US" sz="3200" dirty="0">
              <a:solidFill>
                <a:schemeClr val="bg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 (6).jpg"/>
          <p:cNvPicPr>
            <a:picLocks noGrp="1" noChangeAspect="1"/>
          </p:cNvPicPr>
          <p:nvPr>
            <p:ph idx="1"/>
          </p:nvPr>
        </p:nvPicPr>
        <p:blipFill>
          <a:blip r:embed="rId2"/>
          <a:stretch>
            <a:fillRect/>
          </a:stretch>
        </p:blipFill>
        <p:spPr>
          <a:xfrm>
            <a:off x="0" y="-98791"/>
            <a:ext cx="9144000" cy="6956791"/>
          </a:xfrm>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3657600"/>
          </a:xfrm>
        </p:spPr>
        <p:txBody>
          <a:bodyPr/>
          <a:lstStyle/>
          <a:p>
            <a:pPr lvl="0"/>
            <a:r>
              <a:rPr lang="en-US" b="1" dirty="0" smtClean="0"/>
              <a:t>Challenge: </a:t>
            </a:r>
            <a:br>
              <a:rPr lang="en-US" b="1" dirty="0" smtClean="0"/>
            </a:br>
            <a:r>
              <a:rPr lang="en-US" b="1" dirty="0" smtClean="0"/>
              <a:t>We Want To Spend Eternity With Children… </a:t>
            </a:r>
            <a:br>
              <a:rPr lang="en-US" b="1" dirty="0" smtClean="0"/>
            </a:br>
            <a:r>
              <a:rPr lang="en-US" b="1" dirty="0" smtClean="0"/>
              <a:t>Are We Giving It 100%?</a:t>
            </a:r>
            <a:endParaRPr lang="en-US" dirty="0"/>
          </a:p>
        </p:txBody>
      </p:sp>
      <p:sp>
        <p:nvSpPr>
          <p:cNvPr id="3" name="Rectangle 2"/>
          <p:cNvSpPr/>
          <p:nvPr/>
        </p:nvSpPr>
        <p:spPr>
          <a:xfrm>
            <a:off x="533400" y="3962400"/>
            <a:ext cx="8153400" cy="2308324"/>
          </a:xfrm>
          <a:prstGeom prst="rect">
            <a:avLst/>
          </a:prstGeom>
        </p:spPr>
        <p:txBody>
          <a:bodyPr wrap="square">
            <a:spAutoFit/>
          </a:bodyPr>
          <a:lstStyle/>
          <a:p>
            <a:pPr algn="ctr"/>
            <a:r>
              <a:rPr lang="en-US" sz="3600" dirty="0" smtClean="0">
                <a:solidFill>
                  <a:schemeClr val="bg1"/>
                </a:solidFill>
                <a:latin typeface="Calibri" pitchFamily="34" charset="0"/>
              </a:rPr>
              <a:t>“Not everyone who says to me, ‘Lord, Lord,’ will enter the kingdom of heaven, but the one who does the will of my Father who is in heaven.  Mt. 7:21</a:t>
            </a:r>
            <a:endParaRPr lang="en-US" sz="3600" dirty="0">
              <a:solidFill>
                <a:schemeClr val="bg1"/>
              </a:solidFill>
              <a:latin typeface="Calibri" pitchFamily="34"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685800"/>
            <a:ext cx="8534400" cy="2590800"/>
          </a:xfrm>
        </p:spPr>
        <p:txBody>
          <a:bodyPr/>
          <a:lstStyle/>
          <a:p>
            <a:r>
              <a:rPr lang="en-US" dirty="0" smtClean="0">
                <a:latin typeface="Helvetica Neue Medium" charset="0"/>
              </a:rPr>
              <a:t>When I Examine Myself, I Will…  </a:t>
            </a:r>
            <a:br>
              <a:rPr lang="en-US" dirty="0" smtClean="0">
                <a:latin typeface="Helvetica Neue Medium" charset="0"/>
              </a:rPr>
            </a:br>
            <a:r>
              <a:rPr lang="en-US" dirty="0" smtClean="0">
                <a:latin typeface="Helvetica Neue Medium" charset="0"/>
              </a:rPr>
              <a:t/>
            </a:r>
            <a:br>
              <a:rPr lang="en-US" dirty="0" smtClean="0">
                <a:latin typeface="Helvetica Neue Medium" charset="0"/>
              </a:rPr>
            </a:br>
            <a:r>
              <a:rPr lang="en-US" dirty="0" smtClean="0">
                <a:solidFill>
                  <a:srgbClr val="FFFAB2"/>
                </a:solidFill>
                <a:latin typeface="Helvetica Neue Medium" charset="0"/>
              </a:rPr>
              <a:t>Remember The LAST DAY </a:t>
            </a:r>
            <a:br>
              <a:rPr lang="en-US" dirty="0" smtClean="0">
                <a:solidFill>
                  <a:srgbClr val="FFFAB2"/>
                </a:solidFill>
                <a:latin typeface="Helvetica Neue Medium" charset="0"/>
              </a:rPr>
            </a:br>
            <a:r>
              <a:rPr lang="en-US" dirty="0" smtClean="0">
                <a:solidFill>
                  <a:srgbClr val="FFFAB2"/>
                </a:solidFill>
                <a:latin typeface="Helvetica Neue Medium" charset="0"/>
              </a:rPr>
              <a:t>Is Coming Soon.</a:t>
            </a:r>
          </a:p>
        </p:txBody>
      </p:sp>
      <p:sp>
        <p:nvSpPr>
          <p:cNvPr id="20483" name="Content Placeholder 2"/>
          <p:cNvSpPr>
            <a:spLocks noGrp="1"/>
          </p:cNvSpPr>
          <p:nvPr>
            <p:ph idx="1"/>
          </p:nvPr>
        </p:nvSpPr>
        <p:spPr>
          <a:xfrm>
            <a:off x="304800" y="3429000"/>
            <a:ext cx="8763000" cy="2895600"/>
          </a:xfrm>
        </p:spPr>
        <p:txBody>
          <a:bodyPr/>
          <a:lstStyle/>
          <a:p>
            <a:r>
              <a:rPr lang="en-US" sz="3600" dirty="0" smtClean="0">
                <a:latin typeface="Helvetica Neue Medium" charset="0"/>
              </a:rPr>
              <a:t>The Last Day… </a:t>
            </a:r>
          </a:p>
          <a:p>
            <a:pPr lvl="1"/>
            <a:r>
              <a:rPr lang="en-US" sz="3200" dirty="0" smtClean="0">
                <a:latin typeface="Helvetica Neue Medium" charset="0"/>
              </a:rPr>
              <a:t>They Are Under My Roof.</a:t>
            </a:r>
          </a:p>
          <a:p>
            <a:pPr lvl="1"/>
            <a:r>
              <a:rPr lang="en-US" sz="3200" dirty="0" smtClean="0">
                <a:latin typeface="Helvetica Neue Medium" charset="0"/>
              </a:rPr>
              <a:t>I Have To Guide Them On Earth.</a:t>
            </a:r>
          </a:p>
          <a:p>
            <a:pPr lvl="1"/>
            <a:r>
              <a:rPr lang="en-US" sz="3200" dirty="0" smtClean="0">
                <a:latin typeface="Helvetica Neue Medium" charset="0"/>
              </a:rPr>
              <a:t>Before My Family &amp; I Stand In Judgment.</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2286000"/>
            <a:ext cx="7772400" cy="1143000"/>
          </a:xfrm>
        </p:spPr>
        <p:txBody>
          <a:bodyPr/>
          <a:lstStyle/>
          <a:p>
            <a:pPr eaLnBrk="1" hangingPunct="1"/>
            <a:r>
              <a:rPr lang="en-US" smtClean="0">
                <a:latin typeface="Helvetica Neue Medium" charset="0"/>
                <a:cs typeface="Helvetica Neue Medium" charset="0"/>
              </a:rPr>
              <a:t>6570 Days</a:t>
            </a:r>
          </a:p>
        </p:txBody>
      </p:sp>
      <p:sp>
        <p:nvSpPr>
          <p:cNvPr id="12291" name="Rectangle 3"/>
          <p:cNvSpPr>
            <a:spLocks noGrp="1" noChangeArrowheads="1"/>
          </p:cNvSpPr>
          <p:nvPr>
            <p:ph type="subTitle" idx="1"/>
          </p:nvPr>
        </p:nvSpPr>
        <p:spPr/>
        <p:txBody>
          <a:bodyPr/>
          <a:lstStyle/>
          <a:p>
            <a:pPr eaLnBrk="1" hangingPunct="1"/>
            <a:endParaRPr lang="en-US" smtClean="0">
              <a:latin typeface="Helvetica Neue Medium" charset="0"/>
              <a:cs typeface="Helvetica Neue Medium" charset="0"/>
            </a:endParaRPr>
          </a:p>
        </p:txBody>
      </p:sp>
      <p:pic>
        <p:nvPicPr>
          <p:cNvPr id="12292" name="Picture 4" descr="6570-title.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latin typeface="Helvetica Neue Medium" charset="0"/>
                <a:cs typeface="Helvetica Neue Medium" charset="0"/>
              </a:rPr>
              <a:t>How Many Days </a:t>
            </a:r>
            <a:br>
              <a:rPr lang="en-US" dirty="0" smtClean="0">
                <a:latin typeface="Helvetica Neue Medium" charset="0"/>
                <a:cs typeface="Helvetica Neue Medium" charset="0"/>
              </a:rPr>
            </a:br>
            <a:r>
              <a:rPr lang="en-US" dirty="0" smtClean="0">
                <a:latin typeface="Helvetica Neue Medium" charset="0"/>
                <a:cs typeface="Helvetica Neue Medium" charset="0"/>
              </a:rPr>
              <a:t>Do We Have Left?</a:t>
            </a:r>
          </a:p>
        </p:txBody>
      </p:sp>
      <p:sp>
        <p:nvSpPr>
          <p:cNvPr id="3075" name="Content Placeholder 2"/>
          <p:cNvSpPr>
            <a:spLocks noGrp="1"/>
          </p:cNvSpPr>
          <p:nvPr>
            <p:ph idx="1"/>
          </p:nvPr>
        </p:nvSpPr>
        <p:spPr>
          <a:xfrm>
            <a:off x="685800" y="2209800"/>
            <a:ext cx="7772400" cy="3886200"/>
          </a:xfrm>
        </p:spPr>
        <p:txBody>
          <a:bodyPr/>
          <a:lstStyle/>
          <a:p>
            <a:r>
              <a:rPr lang="en-US" dirty="0" smtClean="0">
                <a:latin typeface="Helvetica Neue Medium" charset="0"/>
                <a:cs typeface="Helvetica Neue Medium" charset="0"/>
              </a:rPr>
              <a:t>Ella = 6,558   </a:t>
            </a:r>
          </a:p>
          <a:p>
            <a:r>
              <a:rPr lang="en-US" dirty="0" smtClean="0">
                <a:latin typeface="Helvetica Neue Medium" charset="0"/>
                <a:cs typeface="Helvetica Neue Medium" charset="0"/>
              </a:rPr>
              <a:t>With Our 3 Yr Olds = 5,475</a:t>
            </a:r>
          </a:p>
          <a:p>
            <a:r>
              <a:rPr lang="en-US" dirty="0" smtClean="0">
                <a:latin typeface="Helvetica Neue Medium" charset="0"/>
                <a:cs typeface="Helvetica Neue Medium" charset="0"/>
              </a:rPr>
              <a:t>With Our 6 Yr Olds = 4,380</a:t>
            </a:r>
          </a:p>
          <a:p>
            <a:r>
              <a:rPr lang="en-US" dirty="0" smtClean="0">
                <a:latin typeface="Helvetica Neue Medium" charset="0"/>
                <a:cs typeface="Helvetica Neue Medium" charset="0"/>
              </a:rPr>
              <a:t>With Our 10 Yr Olds = 2,920</a:t>
            </a:r>
          </a:p>
          <a:p>
            <a:r>
              <a:rPr lang="en-US" dirty="0" smtClean="0">
                <a:latin typeface="Helvetica Neue Medium" charset="0"/>
                <a:cs typeface="Helvetica Neue Medium" charset="0"/>
              </a:rPr>
              <a:t>With Our 14 Yr Olds = 1,460</a:t>
            </a:r>
          </a:p>
          <a:p>
            <a:r>
              <a:rPr lang="en-US" dirty="0" smtClean="0">
                <a:latin typeface="Helvetica Neue Medium" charset="0"/>
                <a:cs typeface="Helvetica Neue Medium" charset="0"/>
              </a:rPr>
              <a:t>With Our 16 Yr Olds = 730</a:t>
            </a:r>
          </a:p>
        </p:txBody>
      </p:sp>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u="sng" dirty="0" smtClean="0"/>
              <a:t>Is This Just For Parents?</a:t>
            </a:r>
            <a:br>
              <a:rPr lang="en-US" u="sng" dirty="0" smtClean="0"/>
            </a:br>
            <a:endParaRPr lang="en-US" u="sng" dirty="0"/>
          </a:p>
        </p:txBody>
      </p:sp>
      <p:sp>
        <p:nvSpPr>
          <p:cNvPr id="3" name="Content Placeholder 2"/>
          <p:cNvSpPr>
            <a:spLocks noGrp="1"/>
          </p:cNvSpPr>
          <p:nvPr>
            <p:ph idx="1"/>
          </p:nvPr>
        </p:nvSpPr>
        <p:spPr>
          <a:xfrm>
            <a:off x="685800" y="1295400"/>
            <a:ext cx="7772400" cy="3124200"/>
          </a:xfrm>
        </p:spPr>
        <p:txBody>
          <a:bodyPr/>
          <a:lstStyle/>
          <a:p>
            <a:r>
              <a:rPr lang="en-US" sz="4000" dirty="0" smtClean="0"/>
              <a:t>Single-Parent Families - 39% </a:t>
            </a:r>
          </a:p>
          <a:p>
            <a:r>
              <a:rPr lang="en-US" sz="4000" dirty="0" smtClean="0"/>
              <a:t>Neither Parent- 6%</a:t>
            </a:r>
          </a:p>
          <a:p>
            <a:r>
              <a:rPr lang="en-US" sz="4000" dirty="0" smtClean="0"/>
              <a:t>Grandparents- 7%</a:t>
            </a:r>
          </a:p>
          <a:p>
            <a:r>
              <a:rPr lang="en-US" sz="4000" dirty="0" smtClean="0"/>
              <a:t>Kinship- 4%</a:t>
            </a:r>
          </a:p>
        </p:txBody>
      </p:sp>
      <p:sp>
        <p:nvSpPr>
          <p:cNvPr id="4" name="Rectangle 3"/>
          <p:cNvSpPr/>
          <p:nvPr/>
        </p:nvSpPr>
        <p:spPr>
          <a:xfrm>
            <a:off x="304800" y="4419600"/>
            <a:ext cx="8534400" cy="1815882"/>
          </a:xfrm>
          <a:prstGeom prst="rect">
            <a:avLst/>
          </a:prstGeom>
        </p:spPr>
        <p:txBody>
          <a:bodyPr wrap="square">
            <a:spAutoFit/>
          </a:bodyPr>
          <a:lstStyle/>
          <a:p>
            <a:pPr algn="ctr"/>
            <a:r>
              <a:rPr lang="en-US" sz="2800" b="1" dirty="0" smtClean="0">
                <a:solidFill>
                  <a:schemeClr val="bg1"/>
                </a:solidFill>
              </a:rPr>
              <a:t>Religion that is pure and undefiled before God, the Father, is this: to visit orphans and widows in their affliction, and to keep oneself unstained from the world. James 1:27</a:t>
            </a:r>
            <a:endParaRPr lang="en-US" sz="2800" b="1" dirty="0">
              <a:solidFill>
                <a:schemeClr val="bg1"/>
              </a:solidFill>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839200" cy="4114800"/>
          </a:xfrm>
        </p:spPr>
        <p:txBody>
          <a:bodyPr/>
          <a:lstStyle/>
          <a:p>
            <a:pPr>
              <a:buNone/>
            </a:pPr>
            <a:r>
              <a:rPr lang="en-US" b="1" dirty="0" smtClean="0"/>
              <a:t>1. I Will Share My Life With You v.7-8 </a:t>
            </a:r>
            <a:endParaRPr lang="en-US" dirty="0" smtClean="0"/>
          </a:p>
          <a:p>
            <a:pPr>
              <a:buNone/>
            </a:pPr>
            <a:endParaRPr lang="en-US" b="1" dirty="0" smtClean="0"/>
          </a:p>
          <a:p>
            <a:pPr>
              <a:buNone/>
            </a:pPr>
            <a:r>
              <a:rPr lang="en-US" b="1" dirty="0" smtClean="0"/>
              <a:t>2</a:t>
            </a:r>
            <a:r>
              <a:rPr lang="en-US" b="1" dirty="0" smtClean="0"/>
              <a:t>. I Will Live The Gospel v.9-10 </a:t>
            </a:r>
            <a:endParaRPr lang="en-US" dirty="0" smtClean="0"/>
          </a:p>
          <a:p>
            <a:pPr>
              <a:buNone/>
            </a:pPr>
            <a:endParaRPr lang="en-US" b="1" smtClean="0"/>
          </a:p>
          <a:p>
            <a:pPr>
              <a:buNone/>
            </a:pPr>
            <a:r>
              <a:rPr lang="en-US" b="1" smtClean="0"/>
              <a:t>3</a:t>
            </a:r>
            <a:r>
              <a:rPr lang="en-US" b="1" dirty="0" smtClean="0"/>
              <a:t>. I Want You To Be Part Of His Kingdom &amp; Glory  v.11-12</a:t>
            </a:r>
            <a:endParaRPr lang="en-US" dirty="0" smtClean="0"/>
          </a:p>
          <a:p>
            <a:endParaRPr lang="en-US" dirty="0"/>
          </a:p>
        </p:txBody>
      </p:sp>
      <p:sp>
        <p:nvSpPr>
          <p:cNvPr id="4" name="Title 1"/>
          <p:cNvSpPr>
            <a:spLocks noGrp="1"/>
          </p:cNvSpPr>
          <p:nvPr>
            <p:ph type="title"/>
          </p:nvPr>
        </p:nvSpPr>
        <p:spPr>
          <a:xfrm>
            <a:off x="685800" y="533400"/>
            <a:ext cx="7772400" cy="1143000"/>
          </a:xfrm>
        </p:spPr>
        <p:txBody>
          <a:bodyPr/>
          <a:lstStyle/>
          <a:p>
            <a:r>
              <a:rPr lang="en-US" dirty="0" smtClean="0"/>
              <a:t>Recap</a:t>
            </a:r>
            <a:endParaRPr lang="en-US" dirty="0"/>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74638"/>
            <a:ext cx="7007225" cy="1935162"/>
          </a:xfrm>
        </p:spPr>
        <p:txBody>
          <a:bodyPr>
            <a:normAutofit/>
          </a:bodyPr>
          <a:lstStyle/>
          <a:p>
            <a:r>
              <a:rPr lang="en-US" b="1" dirty="0" smtClean="0"/>
              <a:t>4. I Want You To Receive The Word Of God. v13</a:t>
            </a:r>
            <a:endParaRPr lang="en-US" dirty="0"/>
          </a:p>
        </p:txBody>
      </p:sp>
      <p:sp>
        <p:nvSpPr>
          <p:cNvPr id="3" name="Text Placeholder 2"/>
          <p:cNvSpPr>
            <a:spLocks noGrp="1"/>
          </p:cNvSpPr>
          <p:nvPr>
            <p:ph idx="1"/>
          </p:nvPr>
        </p:nvSpPr>
        <p:spPr>
          <a:xfrm>
            <a:off x="381000" y="2273300"/>
            <a:ext cx="8458200" cy="3314700"/>
          </a:xfrm>
        </p:spPr>
        <p:txBody>
          <a:bodyPr>
            <a:normAutofit/>
          </a:bodyPr>
          <a:lstStyle/>
          <a:p>
            <a:pPr>
              <a:defRPr/>
            </a:pPr>
            <a:r>
              <a:rPr lang="en-US" b="1" dirty="0" smtClean="0"/>
              <a:t>And we </a:t>
            </a:r>
            <a:r>
              <a:rPr lang="en-US" b="1" u="sng" dirty="0" smtClean="0"/>
              <a:t>also thank God constantly</a:t>
            </a:r>
            <a:r>
              <a:rPr lang="en-US" b="1" dirty="0" smtClean="0"/>
              <a:t> for this, that when you </a:t>
            </a:r>
            <a:r>
              <a:rPr lang="en-US" b="1" u="sng" dirty="0" smtClean="0"/>
              <a:t>received the word of God</a:t>
            </a:r>
            <a:r>
              <a:rPr lang="en-US" b="1" dirty="0" smtClean="0"/>
              <a:t>, which you </a:t>
            </a:r>
            <a:r>
              <a:rPr lang="en-US" b="1" u="sng" dirty="0" smtClean="0"/>
              <a:t>heard from us</a:t>
            </a:r>
            <a:r>
              <a:rPr lang="en-US" b="1" dirty="0" smtClean="0"/>
              <a:t>, you </a:t>
            </a:r>
            <a:r>
              <a:rPr lang="en-US" b="1" u="sng" dirty="0" smtClean="0"/>
              <a:t>accepted it not as the word of men</a:t>
            </a:r>
            <a:r>
              <a:rPr lang="en-US" b="1" dirty="0" smtClean="0"/>
              <a:t> but as what it really is, the </a:t>
            </a:r>
            <a:r>
              <a:rPr lang="en-US" b="1" u="sng" dirty="0" smtClean="0"/>
              <a:t>word of God, </a:t>
            </a:r>
            <a:r>
              <a:rPr lang="en-US" b="1" dirty="0" smtClean="0"/>
              <a:t>which </a:t>
            </a:r>
            <a:r>
              <a:rPr lang="en-US" b="1" u="sng" dirty="0" smtClean="0"/>
              <a:t>is at work in you believers</a:t>
            </a:r>
            <a:r>
              <a:rPr lang="en-US" b="1" dirty="0" smtClean="0"/>
              <a:t>. </a:t>
            </a:r>
            <a:endParaRPr lang="en-US" b="1" dirty="0" smtClean="0">
              <a:latin typeface="+mj-lt"/>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4724400" cy="5562600"/>
          </a:xfrm>
        </p:spPr>
        <p:txBody>
          <a:bodyPr/>
          <a:lstStyle/>
          <a:p>
            <a:r>
              <a:rPr lang="en-US" sz="2400" dirty="0" smtClean="0"/>
              <a:t>Fewer than half of all adults can name the four gospels</a:t>
            </a:r>
          </a:p>
          <a:p>
            <a:endParaRPr lang="en-US" sz="2400" dirty="0" smtClean="0"/>
          </a:p>
          <a:p>
            <a:r>
              <a:rPr lang="en-US" sz="2400" dirty="0" smtClean="0"/>
              <a:t>Many professing Christians cannot identify more than two or three of the apostles</a:t>
            </a:r>
          </a:p>
          <a:p>
            <a:endParaRPr lang="en-US" sz="2400" dirty="0" smtClean="0"/>
          </a:p>
          <a:p>
            <a:r>
              <a:rPr lang="en-US" sz="2400" dirty="0" smtClean="0"/>
              <a:t>60% of Americans can’t name even five of the Ten Commandments</a:t>
            </a:r>
          </a:p>
          <a:p>
            <a:endParaRPr lang="en-US" sz="2400" dirty="0" smtClean="0"/>
          </a:p>
          <a:p>
            <a:r>
              <a:rPr lang="en-US" sz="2400" dirty="0" smtClean="0"/>
              <a:t>82% of Americans believe “God helps those who help themselves” is a Bible verse</a:t>
            </a:r>
          </a:p>
        </p:txBody>
      </p:sp>
      <p:pic>
        <p:nvPicPr>
          <p:cNvPr id="46082" name="Picture 2" descr="http://www.spu.edu/depts/uc/response/spring2k7/images/biblically-illiterate-front.jpg"/>
          <p:cNvPicPr>
            <a:picLocks noChangeAspect="1" noChangeArrowheads="1"/>
          </p:cNvPicPr>
          <p:nvPr/>
        </p:nvPicPr>
        <p:blipFill>
          <a:blip r:embed="rId2"/>
          <a:srcRect/>
          <a:stretch>
            <a:fillRect/>
          </a:stretch>
        </p:blipFill>
        <p:spPr bwMode="auto">
          <a:xfrm>
            <a:off x="5029200" y="3810000"/>
            <a:ext cx="3810000" cy="2381250"/>
          </a:xfrm>
          <a:prstGeom prst="rect">
            <a:avLst/>
          </a:prstGeom>
          <a:noFill/>
        </p:spPr>
      </p:pic>
      <p:sp>
        <p:nvSpPr>
          <p:cNvPr id="4" name="Rectangle 3"/>
          <p:cNvSpPr/>
          <p:nvPr/>
        </p:nvSpPr>
        <p:spPr>
          <a:xfrm>
            <a:off x="5105400" y="3200400"/>
            <a:ext cx="3733800" cy="457200"/>
          </a:xfrm>
          <a:prstGeom prst="rect">
            <a:avLst/>
          </a:prstGeom>
        </p:spPr>
        <p:txBody>
          <a:bodyPr wrap="square">
            <a:spAutoFit/>
          </a:bodyPr>
          <a:lstStyle/>
          <a:p>
            <a:r>
              <a:rPr lang="en-US" dirty="0" smtClean="0"/>
              <a:t>Source: </a:t>
            </a:r>
            <a:r>
              <a:rPr lang="en-US" dirty="0" err="1" smtClean="0"/>
              <a:t>Barna</a:t>
            </a:r>
            <a:r>
              <a:rPr lang="en-US" dirty="0" smtClean="0"/>
              <a:t> Group</a:t>
            </a: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274638"/>
            <a:ext cx="7007225" cy="1935162"/>
          </a:xfrm>
        </p:spPr>
        <p:txBody>
          <a:bodyPr>
            <a:normAutofit/>
          </a:bodyPr>
          <a:lstStyle/>
          <a:p>
            <a:r>
              <a:rPr lang="en-US" b="1" dirty="0" smtClean="0"/>
              <a:t>4. I Want You To Receive The Word Of God. v13</a:t>
            </a:r>
            <a:endParaRPr lang="en-US" dirty="0"/>
          </a:p>
        </p:txBody>
      </p:sp>
      <p:sp>
        <p:nvSpPr>
          <p:cNvPr id="3" name="Text Placeholder 2"/>
          <p:cNvSpPr>
            <a:spLocks noGrp="1"/>
          </p:cNvSpPr>
          <p:nvPr>
            <p:ph idx="1"/>
          </p:nvPr>
        </p:nvSpPr>
        <p:spPr>
          <a:xfrm>
            <a:off x="381000" y="2057400"/>
            <a:ext cx="8458200" cy="4114800"/>
          </a:xfrm>
        </p:spPr>
        <p:txBody>
          <a:bodyPr>
            <a:normAutofit/>
          </a:bodyPr>
          <a:lstStyle/>
          <a:p>
            <a:pPr marL="514350" indent="-514350"/>
            <a:r>
              <a:rPr lang="en-US" b="1" dirty="0" smtClean="0"/>
              <a:t>Hear God's word from us </a:t>
            </a:r>
          </a:p>
          <a:p>
            <a:pPr marL="514350" indent="-514350">
              <a:buNone/>
            </a:pPr>
            <a:r>
              <a:rPr lang="en-US" b="1" dirty="0" smtClean="0"/>
              <a:t>	- Romans 10:14-15</a:t>
            </a:r>
          </a:p>
          <a:p>
            <a:pPr marL="514350" indent="-514350"/>
            <a:r>
              <a:rPr lang="en-US" b="1" dirty="0" smtClean="0"/>
              <a:t>Receive the word and accept it</a:t>
            </a:r>
          </a:p>
          <a:p>
            <a:pPr marL="514350" indent="-514350">
              <a:buNone/>
            </a:pPr>
            <a:r>
              <a:rPr lang="en-US" b="1" dirty="0" smtClean="0"/>
              <a:t>	- Romans 10:10-13</a:t>
            </a:r>
          </a:p>
          <a:p>
            <a:pPr marL="514350" indent="-514350"/>
            <a:r>
              <a:rPr lang="en-US" b="1" dirty="0" smtClean="0"/>
              <a:t>Have the word working in you </a:t>
            </a:r>
          </a:p>
          <a:p>
            <a:pPr marL="514350" indent="-514350">
              <a:buNone/>
            </a:pPr>
            <a:r>
              <a:rPr lang="en-US" b="1" dirty="0" smtClean="0"/>
              <a:t>	- Romans 10:18-21, Psalm 119</a:t>
            </a:r>
          </a:p>
          <a:p>
            <a:pPr marL="514350" indent="-514350">
              <a:buNone/>
            </a:pPr>
            <a:endParaRPr lang="en-US" b="1" dirty="0" smtClean="0"/>
          </a:p>
          <a:p>
            <a:pPr marL="514350" indent="47625">
              <a:buNone/>
            </a:pPr>
            <a:endParaRPr lang="en-US" dirty="0" smtClean="0"/>
          </a:p>
          <a:p>
            <a:pPr marL="514350" indent="-514350"/>
            <a:endParaRPr lang="en-US" dirty="0" smtClean="0"/>
          </a:p>
          <a:p>
            <a:pPr marL="514350" indent="-514350"/>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81000" y="647700"/>
            <a:ext cx="8458200" cy="3086100"/>
          </a:xfrm>
        </p:spPr>
        <p:txBody>
          <a:bodyPr>
            <a:normAutofit/>
          </a:bodyPr>
          <a:lstStyle/>
          <a:p>
            <a:pPr>
              <a:defRPr/>
            </a:pPr>
            <a:r>
              <a:rPr lang="en-US" b="1" dirty="0" smtClean="0"/>
              <a:t>And we </a:t>
            </a:r>
            <a:r>
              <a:rPr lang="en-US" b="1" u="sng" dirty="0" smtClean="0"/>
              <a:t>also thank God constantly</a:t>
            </a:r>
            <a:r>
              <a:rPr lang="en-US" b="1" dirty="0" smtClean="0"/>
              <a:t> for this, that when you received the word of God, which you heard from us, you accepted it not as the word of men but as what it really is, the word of God, which is at work in you believers. </a:t>
            </a:r>
            <a:endParaRPr lang="en-US" b="1" dirty="0" smtClean="0">
              <a:latin typeface="+mj-lt"/>
            </a:endParaRPr>
          </a:p>
        </p:txBody>
      </p:sp>
      <p:sp>
        <p:nvSpPr>
          <p:cNvPr id="45057" name="Rectangle 1"/>
          <p:cNvSpPr>
            <a:spLocks noChangeArrowheads="1"/>
          </p:cNvSpPr>
          <p:nvPr/>
        </p:nvSpPr>
        <p:spPr bwMode="auto">
          <a:xfrm>
            <a:off x="381000" y="4161472"/>
            <a:ext cx="8728417"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I thank God </a:t>
            </a:r>
            <a:r>
              <a:rPr lang="en-US" sz="3600" b="1" i="1" dirty="0" smtClean="0">
                <a:solidFill>
                  <a:schemeClr val="bg1"/>
                </a:solidFill>
                <a:latin typeface="Calibri" pitchFamily="34" charset="0"/>
                <a:ea typeface="Calibri" pitchFamily="34" charset="0"/>
                <a:cs typeface="Times New Roman" pitchFamily="18" charset="0"/>
              </a:rPr>
              <a:t>for </a:t>
            </a:r>
            <a:r>
              <a:rPr kumimoji="0" lang="en-US" sz="3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sparing their life one more day so they can</a:t>
            </a:r>
            <a:r>
              <a:rPr kumimoji="0" lang="en-US" sz="3600" b="1" i="1" u="none" strike="noStrike" cap="none" normalizeH="0" dirty="0" smtClean="0">
                <a:ln>
                  <a:noFill/>
                </a:ln>
                <a:solidFill>
                  <a:schemeClr val="bg1"/>
                </a:solidFill>
                <a:effectLst/>
                <a:latin typeface="Calibri" pitchFamily="34" charset="0"/>
                <a:ea typeface="Calibri" pitchFamily="34" charset="0"/>
                <a:cs typeface="Times New Roman" pitchFamily="18" charset="0"/>
              </a:rPr>
              <a:t> </a:t>
            </a:r>
            <a:r>
              <a:rPr lang="en-US" sz="3600" b="1" i="1" dirty="0" smtClean="0">
                <a:solidFill>
                  <a:schemeClr val="bg1"/>
                </a:solidFill>
                <a:latin typeface="Calibri" pitchFamily="34" charset="0"/>
                <a:ea typeface="Calibri" pitchFamily="34" charset="0"/>
                <a:cs typeface="Times New Roman" pitchFamily="18" charset="0"/>
              </a:rPr>
              <a:t>come back to Him</a:t>
            </a:r>
            <a:r>
              <a:rPr kumimoji="0" lang="en-US" sz="3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3657600"/>
          </a:xfrm>
        </p:spPr>
        <p:txBody>
          <a:bodyPr/>
          <a:lstStyle/>
          <a:p>
            <a:r>
              <a:rPr lang="en-US" b="1" dirty="0" smtClean="0"/>
              <a:t>Challenge: </a:t>
            </a:r>
            <a:br>
              <a:rPr lang="en-US" b="1" dirty="0" smtClean="0"/>
            </a:br>
            <a:r>
              <a:rPr lang="en-US" b="1" dirty="0" smtClean="0"/>
              <a:t>What are you doing right now to help them receive and accept the word of God?</a:t>
            </a:r>
            <a:r>
              <a:rPr lang="en-US" dirty="0" smtClean="0"/>
              <a:t/>
            </a:r>
            <a:br>
              <a:rPr lang="en-US" dirty="0" smtClean="0"/>
            </a:br>
            <a:endParaRPr lang="en-US" dirty="0"/>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5812</TotalTime>
  <Words>609</Words>
  <Application>Microsoft Office PowerPoint</Application>
  <PresentationFormat>On-screen Show (4:3)</PresentationFormat>
  <Paragraphs>100</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Blank Presentation</vt:lpstr>
      <vt:lpstr>6570 Days</vt:lpstr>
      <vt:lpstr>How Many Days  Do We Have Left?</vt:lpstr>
      <vt:lpstr>Is This Just For Parents? </vt:lpstr>
      <vt:lpstr>Recap</vt:lpstr>
      <vt:lpstr>4. I Want You To Receive The Word Of God. v13</vt:lpstr>
      <vt:lpstr>PowerPoint Presentation</vt:lpstr>
      <vt:lpstr>4. I Want You To Receive The Word Of God. v13</vt:lpstr>
      <vt:lpstr>PowerPoint Presentation</vt:lpstr>
      <vt:lpstr>Challenge:  What are you doing right now to help them receive and accept the word of God? </vt:lpstr>
      <vt:lpstr>5. I Will Be An Example Of Suffering For You. v14-16</vt:lpstr>
      <vt:lpstr>Why don't we suffer?  Do we suffer?  How do we suffer?</vt:lpstr>
      <vt:lpstr>5. I Will Be An Example Of Suffering For You. v14-16</vt:lpstr>
      <vt:lpstr>Challenge:  What are you doing right now to be an example of suffering?  </vt:lpstr>
      <vt:lpstr>6. I Want You To Be My Glory And Joy. v17-20</vt:lpstr>
      <vt:lpstr>What Will Be Your Joy On Judgment Day?</vt:lpstr>
      <vt:lpstr>PowerPoint Presentation</vt:lpstr>
      <vt:lpstr>Challenge:  We Want To Spend Eternity With Children…  Are We Giving It 100%?</vt:lpstr>
      <vt:lpstr>When I Examine Myself, I Will…    Remember The LAST DAY  Is Coming Soon.</vt:lpstr>
      <vt:lpstr>6570 Days</vt:lpstr>
    </vt:vector>
  </TitlesOfParts>
  <Company>Phillip Shumake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Spiritual Legacy</dc:title>
  <dc:creator>Phillip Shumake</dc:creator>
  <cp:lastModifiedBy>Northwood2</cp:lastModifiedBy>
  <cp:revision>91</cp:revision>
  <cp:lastPrinted>2013-10-25T17:22:13Z</cp:lastPrinted>
  <dcterms:created xsi:type="dcterms:W3CDTF">2013-10-25T16:09:36Z</dcterms:created>
  <dcterms:modified xsi:type="dcterms:W3CDTF">2013-12-15T16:23:43Z</dcterms:modified>
</cp:coreProperties>
</file>