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86" r:id="rId4"/>
    <p:sldId id="278" r:id="rId5"/>
    <p:sldId id="273" r:id="rId6"/>
    <p:sldId id="274" r:id="rId7"/>
    <p:sldId id="275" r:id="rId8"/>
    <p:sldId id="276" r:id="rId9"/>
    <p:sldId id="268" r:id="rId10"/>
    <p:sldId id="257" r:id="rId11"/>
    <p:sldId id="287" r:id="rId12"/>
    <p:sldId id="279" r:id="rId13"/>
    <p:sldId id="281" r:id="rId14"/>
    <p:sldId id="259" r:id="rId15"/>
    <p:sldId id="260" r:id="rId16"/>
    <p:sldId id="261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125" autoAdjust="0"/>
  </p:normalViewPr>
  <p:slideViewPr>
    <p:cSldViewPr snapToGrid="0" snapToObjects="1">
      <p:cViewPr varScale="1">
        <p:scale>
          <a:sx n="62" d="100"/>
          <a:sy n="62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3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A1A36F2-997D-481E-9278-F8168D5855F0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84350" y="85725"/>
            <a:ext cx="3257550" cy="244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6850" y="2614613"/>
            <a:ext cx="6497638" cy="645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3788" y="457200"/>
            <a:ext cx="684212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EEFD1B3-C512-4CD0-A1B1-A426E6699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5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 is an EYEWITNESS.  The guy everyone wants to hear from.  He is an APOSTLE – whose words everyone hang on.  He is an ELDER – a man who moved beyond his past to serve the church with great love.  &amp; He is writing to a very broad audience. Churches in a common region, with common problems, but also full of unique people with their own special set of needs.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9E1C6-C09F-4173-B147-A2ED55F626E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And talk about </a:t>
            </a:r>
            <a:r>
              <a:rPr lang="en-US" dirty="0" err="1" smtClean="0"/>
              <a:t>repitition</a:t>
            </a:r>
            <a:r>
              <a:rPr lang="en-US" dirty="0" smtClean="0"/>
              <a:t> and reminders – he even repeats the purpose of the book again!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1744C-C527-4626-89E0-A08D705E9A2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 please see that this is not a book to read – this is a book to absorb – to carry these truths with you constantly!  It was literally the dying wish of Peter the apostle that Christians take these things to heart.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 priviledge for us to hear him speak to us tonight…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FDBCA-67C4-44BB-A4C9-AA4D368CAB3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So please see that this is not a book to read – this is a book to absorb – to carry these truths with you constantly!  It was literally the dying wish of Peter the apostle that Christians take these things to heart.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a </a:t>
            </a:r>
            <a:r>
              <a:rPr lang="en-US" dirty="0" err="1" smtClean="0"/>
              <a:t>priviledge</a:t>
            </a:r>
            <a:r>
              <a:rPr lang="en-US" dirty="0" smtClean="0"/>
              <a:t> for us to hear him speak to us tonight…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1AB220-F226-4945-BBA6-98E3AFD6922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 is an EYEWITNESS.  The guy everyone wants to hear from.  He is an APOSTLE – whose words everyone hang on.  He is an ELDER – a man who moved beyond his past to serve the church with great love.  &amp; He is writing to a very broad audience. Churches in a common region, with common problems, but also full of unique people with their own special set of needs.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9E1C6-C09F-4173-B147-A2ED55F626E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If these first 4 chapters have given you a sense that Peter really cares about these people and about what they are facing – then chapter 5 will make complete sense – because if he cares this much from hundreds of miles away – how much more do the local shepherds care!  They are right in the middle of it all – so you get Peter’s empathetic words to strengthen and encourage the elders in each of these churches…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7A77A-7CEB-4CA4-A3B9-E79161103D5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DF614-67F5-4A9E-A083-DA04CB1E1DC2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D97BC-CDA9-4051-87AB-0105B5DE0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587A6-32B4-47F6-ADA8-0B4FE3B26290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131AC-C090-4202-ADC9-791F615EA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37025-9E8C-4A41-8E9A-A54437EA76EE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D910-E8E2-4ED7-BC5F-A6C5CFAB9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D4401-62E5-4753-A055-94329FAE163F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1B51-C6B9-4985-AC23-A32CC2401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DA610-5C51-44F5-94BC-03B7176935CC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FCD6-3F4A-468E-8C88-88BCECD2A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23647-F132-406F-93C5-14F6DBA86F08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A8C1D-59CD-414A-A886-B04F7F923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83601-8C14-4EA8-A087-94949BDE5FC4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3B30D-7455-4738-891C-C055FB52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070CF-E0B5-4CAC-B5CB-F1733A8F866B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D6B7-67D2-4D91-8101-55AB64143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61B2A-85B3-454B-967E-A6144D8302BF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C4DC-08AB-43DC-8449-D6293CE02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373DD-B9E4-4D99-AC98-E93369994900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8268A-8CD1-4BC0-822A-59CF696E6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58CEE-FBC0-46F0-8CF1-BF0716591276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B8C4F-CD43-40FF-93D3-744BDF772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558E7AA-CC88-4374-9B28-E3F3A1F9FB67}" type="datetime1">
              <a:rPr lang="en-US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1AE2650-3661-4D0B-B9BF-7E707FB35B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ckwell"/>
          <a:ea typeface="ＭＳ Ｐゴシック" charset="-128"/>
          <a:cs typeface="Rockwel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5237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   1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st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and 2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nd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Peter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Peter’s Great Influence</a:t>
            </a:r>
          </a:p>
        </p:txBody>
      </p:sp>
      <p:pic>
        <p:nvPicPr>
          <p:cNvPr id="15363" name="Picture 4" descr="Screen shot 2013-11-13 at 4.41.3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49363"/>
            <a:ext cx="74834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3-11-13 at 4.41.56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1249363"/>
            <a:ext cx="75152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3-11-13 at 4.41.20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550" y="1260475"/>
            <a:ext cx="74771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Peter, an apostle of Jesus </a:t>
            </a:r>
            <a:r>
              <a:rPr lang="en-US" dirty="0" err="1" smtClean="0"/>
              <a:t>Christ,To</a:t>
            </a:r>
            <a:r>
              <a:rPr lang="en-US" dirty="0" smtClean="0"/>
              <a:t> those who are elect exiles of the Dispersion in Pontus, Galatia, Cappadocia, Asia, and Bithynia,</a:t>
            </a:r>
            <a:r>
              <a:rPr lang="en-US" b="1" baseline="30000" dirty="0" smtClean="0"/>
              <a:t>2 </a:t>
            </a:r>
            <a:r>
              <a:rPr lang="en-US" dirty="0" smtClean="0"/>
              <a:t>according to the foreknowledge of God the Father, in the sanctification of the Spirit, for obedience to Jesus Christ and for sprinkling with his blood: May grace and peace be multiplied to you.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1 Peter 1:1-2</a:t>
            </a:r>
          </a:p>
        </p:txBody>
      </p:sp>
    </p:spTree>
    <p:extLst>
      <p:ext uri="{BB962C8B-B14F-4D97-AF65-F5344CB8AC3E}">
        <p14:creationId xmlns:p14="http://schemas.microsoft.com/office/powerpoint/2010/main" val="328905901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“I consider it right, as long as I am in this earthly dwelling, to stir you up by way of reminder,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knowing that the laying aside of my earthly dwelling is imminent</a:t>
            </a:r>
            <a:r>
              <a:rPr lang="en-US" dirty="0" smtClean="0">
                <a:latin typeface="Tahoma" charset="0"/>
                <a:cs typeface="Tahoma" charset="0"/>
              </a:rPr>
              <a:t>, as also our Lord Jesus Christ has made clear to me. And I will be diligent that at any time after my departure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you will be able to call these things to mind</a:t>
            </a:r>
            <a:r>
              <a:rPr lang="en-US" dirty="0" smtClean="0">
                <a:latin typeface="Tahoma" charset="0"/>
                <a:cs typeface="Tahoma" charset="0"/>
              </a:rPr>
              <a:t>.”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1:13-15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We Share So Much…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Our Common Salvation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 Peter 1:3-9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Our Common Transformation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Holiness (1 Peter 1:13-16)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Love (1 Peter 1:22)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Diet (1 Peter 2:1-3)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Our Common Challenges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Evil Government (1 Peter 2:13-17)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Difficult Masters (1 Peter 2:18-25)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Unbelieving Spouse (1 Peter 3:1-2)</a:t>
            </a:r>
          </a:p>
          <a:p>
            <a:pPr eaLnBrk="1" hangingPunct="1"/>
            <a:endParaRPr lang="en-US" dirty="0" smtClean="0">
              <a:latin typeface="Tahoma" charset="0"/>
            </a:endParaRPr>
          </a:p>
          <a:p>
            <a:pPr eaLnBrk="1" hangingPunct="1"/>
            <a:endParaRPr lang="en-US" dirty="0" smtClean="0">
              <a:latin typeface="Tahoma" charset="0"/>
            </a:endParaRPr>
          </a:p>
          <a:p>
            <a:pPr eaLnBrk="1" hangingPunct="1"/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Our Lives Can Be…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Full of Good Works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 Peter 3:13-15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Full of the Approval of Jesus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Good Conscience (1 Peter 3:16-17)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Salvation (1 Peter 3:18-22)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Full of Purpose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 Peter 4:1,7-10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Full of Perseverance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 Peter 4:12-16</a:t>
            </a:r>
          </a:p>
          <a:p>
            <a:pPr lvl="1" eaLnBrk="1" hangingPunct="1"/>
            <a:endParaRPr lang="en-US" dirty="0" smtClean="0">
              <a:latin typeface="Tahoma" charset="0"/>
            </a:endParaRPr>
          </a:p>
          <a:p>
            <a:pPr eaLnBrk="1" hangingPunct="1"/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Trying Times Call For…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Empathy &amp; Exhortation for The Elders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Shepherding The Local Flock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Exercising Voluntary Oversight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Fulfilling the Will of God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Serving With Eagerness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Resisting The Temptation To “Lord Over” But Rather Proving To Be Examples.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Humility Among God’s People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Resisting The Devil’s Attacks</a:t>
            </a:r>
          </a:p>
          <a:p>
            <a:pPr eaLnBrk="1" hangingPunct="1"/>
            <a:endParaRPr lang="en-US" dirty="0" smtClean="0">
              <a:latin typeface="Tahoma" charset="0"/>
            </a:endParaRPr>
          </a:p>
          <a:p>
            <a:pPr eaLnBrk="1" hangingPunct="1"/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5237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   1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st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and 2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nd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Peter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Peter’s Great Influence</a:t>
            </a:r>
          </a:p>
        </p:txBody>
      </p:sp>
      <p:pic>
        <p:nvPicPr>
          <p:cNvPr id="15363" name="Picture 4" descr="Screen shot 2013-11-13 at 4.41.3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49363"/>
            <a:ext cx="74834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3-11-13 at 4.41.56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1249363"/>
            <a:ext cx="75152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3-11-13 at 4.41.20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550" y="1260475"/>
            <a:ext cx="74771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Peter, an apostle of Jesus </a:t>
            </a:r>
            <a:r>
              <a:rPr lang="en-US" dirty="0" err="1" smtClean="0"/>
              <a:t>Christ,To</a:t>
            </a:r>
            <a:r>
              <a:rPr lang="en-US" dirty="0" smtClean="0"/>
              <a:t> those who are elect exiles of the Dispersion in Pontus, Galatia, Cappadocia, Asia, and Bithynia,</a:t>
            </a:r>
            <a:r>
              <a:rPr lang="en-US" b="1" baseline="30000" dirty="0" smtClean="0"/>
              <a:t>2 </a:t>
            </a:r>
            <a:r>
              <a:rPr lang="en-US" dirty="0" smtClean="0"/>
              <a:t>according to the foreknowledge of God the Father, in the sanctification of the Spirit, for obedience to Jesus Christ and for sprinkling with his blood: May grace and peace be multiplied to you.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1 Peter 1:1-2</a:t>
            </a:r>
          </a:p>
        </p:txBody>
      </p:sp>
    </p:spTree>
    <p:extLst>
      <p:ext uri="{BB962C8B-B14F-4D97-AF65-F5344CB8AC3E}">
        <p14:creationId xmlns:p14="http://schemas.microsoft.com/office/powerpoint/2010/main" val="12312658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  <a:cs typeface="Rockwell" charset="0"/>
              </a:rPr>
              <a:t>Peter’s Final Epistle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“I consider it right, as long as I am in this earthly dwelling, to stir you up by way of reminder,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knowing that the laying aside of my earthly dwelling is imminent</a:t>
            </a:r>
            <a:r>
              <a:rPr lang="en-US" dirty="0" smtClean="0">
                <a:latin typeface="Tahoma" charset="0"/>
                <a:cs typeface="Tahoma" charset="0"/>
              </a:rPr>
              <a:t>, as also our Lord Jesus Christ has made clear to me. And I will be diligent that at any time after my departure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you will be able to call these things to mind</a:t>
            </a:r>
            <a:r>
              <a:rPr lang="en-US" dirty="0" smtClean="0">
                <a:latin typeface="Tahoma" charset="0"/>
                <a:cs typeface="Tahoma" charset="0"/>
              </a:rPr>
              <a:t>.”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1:13-15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ockwell" charset="0"/>
                <a:cs typeface="Rockwell" charset="0"/>
              </a:rPr>
              <a:t>Peter’s Final Epistle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“This is now, beloved,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the second letter </a:t>
            </a:r>
            <a:r>
              <a:rPr lang="en-US" dirty="0" smtClean="0">
                <a:latin typeface="Tahoma" charset="0"/>
                <a:cs typeface="Tahoma" charset="0"/>
              </a:rPr>
              <a:t>I am writing to you in which I am stirring up your sincere mind by way of reminder, that </a:t>
            </a:r>
            <a:r>
              <a:rPr lang="en-US" u="sng" dirty="0" smtClean="0">
                <a:solidFill>
                  <a:srgbClr val="008000"/>
                </a:solidFill>
                <a:latin typeface="Tahoma" charset="0"/>
                <a:cs typeface="Tahoma" charset="0"/>
              </a:rPr>
              <a:t>you should remember </a:t>
            </a:r>
            <a:r>
              <a:rPr lang="en-US" dirty="0" smtClean="0">
                <a:latin typeface="Tahoma" charset="0"/>
                <a:cs typeface="Tahoma" charset="0"/>
              </a:rPr>
              <a:t>the words spoken beforehand by the holy prophets and the commandments of the Lord and Savior spoken by your apostles.”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3:1-2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  <a:cs typeface="Rockwell" charset="0"/>
              </a:rPr>
              <a:t>His Unforgettable  Message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Transformed!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1:5-11</a:t>
            </a:r>
          </a:p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Taught!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You Have Reliable Testimony (1:16)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You Have Reliable Scriptures (1:20-21)</a:t>
            </a:r>
          </a:p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Careful! (2 Peter 2)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False Teachers Are Coming…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Don’t Be Entangled or Overcome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ockwell" charset="0"/>
                <a:cs typeface="Rockwell" charset="0"/>
              </a:rPr>
              <a:t>His Unforgettable  Message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Certain The Lord Is Coming!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3:3-10</a:t>
            </a:r>
          </a:p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Ready For His Return!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Holy Conduct (2 Peter 3:11-14)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Just A Paul Teaches (2 Peter 3:15-16)</a:t>
            </a:r>
          </a:p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Christian, Be On Your Guard!</a:t>
            </a:r>
          </a:p>
          <a:p>
            <a:pPr lvl="1" eaLnBrk="1" hangingPunct="1"/>
            <a:r>
              <a:rPr lang="en-US" dirty="0" smtClean="0">
                <a:latin typeface="Tahoma" charset="0"/>
                <a:cs typeface="Tahoma" charset="0"/>
              </a:rPr>
              <a:t>2 Peter 3:17-18</a:t>
            </a:r>
          </a:p>
          <a:p>
            <a:pPr eaLnBrk="1" hangingPunct="1"/>
            <a:endParaRPr lang="en-US" dirty="0" smtClean="0">
              <a:latin typeface="Tahoma" charset="0"/>
              <a:cs typeface="Tahoma" charset="0"/>
            </a:endParaRPr>
          </a:p>
          <a:p>
            <a:pPr eaLnBrk="1" hangingPunct="1"/>
            <a:endParaRPr lang="en-US" dirty="0" smtClean="0">
              <a:latin typeface="Tahoma" charset="0"/>
              <a:cs typeface="Tahoma" charset="0"/>
            </a:endParaRPr>
          </a:p>
          <a:p>
            <a:pPr eaLnBrk="1" hangingPunct="1"/>
            <a:endParaRPr lang="en-US" dirty="0" smtClean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5237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   1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st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and 2</a:t>
            </a:r>
            <a:r>
              <a:rPr lang="en-US" sz="4400" baseline="30000" dirty="0" smtClean="0">
                <a:solidFill>
                  <a:schemeClr val="bg1"/>
                </a:solidFill>
                <a:latin typeface="Segoe UI Light" pitchFamily="34" charset="0"/>
              </a:rPr>
              <a:t>nd</a:t>
            </a:r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</a:rPr>
              <a:t> Peter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883</Words>
  <Application>Microsoft Office PowerPoint</Application>
  <PresentationFormat>On-screen Show (4:3)</PresentationFormat>
  <Paragraphs>82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Peter’s Great Influence</vt:lpstr>
      <vt:lpstr>PowerPoint Presentation</vt:lpstr>
      <vt:lpstr>PowerPoint Presentation</vt:lpstr>
      <vt:lpstr>Peter’s Final Epistle</vt:lpstr>
      <vt:lpstr>Peter’s Final Epistle</vt:lpstr>
      <vt:lpstr>His Unforgettable  Message</vt:lpstr>
      <vt:lpstr>His Unforgettable  Message</vt:lpstr>
      <vt:lpstr>PowerPoint Presentation</vt:lpstr>
      <vt:lpstr>Peter’s Great Influence</vt:lpstr>
      <vt:lpstr>PowerPoint Presentation</vt:lpstr>
      <vt:lpstr>PowerPoint Presentation</vt:lpstr>
      <vt:lpstr>PowerPoint Presentation</vt:lpstr>
      <vt:lpstr>We Share So Much…</vt:lpstr>
      <vt:lpstr>Our Lives Can Be…</vt:lpstr>
      <vt:lpstr>Trying Times Call For…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Life</dc:title>
  <dc:creator>Phillip Shumake</dc:creator>
  <cp:lastModifiedBy>Northwood2</cp:lastModifiedBy>
  <cp:revision>13</cp:revision>
  <dcterms:created xsi:type="dcterms:W3CDTF">2013-11-15T15:35:23Z</dcterms:created>
  <dcterms:modified xsi:type="dcterms:W3CDTF">2013-12-29T16:27:16Z</dcterms:modified>
</cp:coreProperties>
</file>