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65" r:id="rId4"/>
    <p:sldId id="278" r:id="rId5"/>
    <p:sldId id="274" r:id="rId6"/>
    <p:sldId id="273" r:id="rId7"/>
    <p:sldId id="275" r:id="rId8"/>
    <p:sldId id="277" r:id="rId9"/>
    <p:sldId id="258" r:id="rId10"/>
    <p:sldId id="261" r:id="rId11"/>
    <p:sldId id="262" r:id="rId12"/>
    <p:sldId id="263" r:id="rId13"/>
    <p:sldId id="272" r:id="rId14"/>
    <p:sldId id="257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4" autoAdjust="0"/>
    <p:restoredTop sz="94660"/>
  </p:normalViewPr>
  <p:slideViewPr>
    <p:cSldViewPr snapToGrid="0" snapToObjects="1" showGuides="1">
      <p:cViewPr varScale="1">
        <p:scale>
          <a:sx n="103" d="100"/>
          <a:sy n="103" d="100"/>
        </p:scale>
        <p:origin x="-324" y="-96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7B1E7-6131-B147-BD71-9C7C94105C75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3B043-B21A-9F43-9837-73E930FD6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25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6BAC5-06A4-094D-8F06-2346FFDCBA90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92CD0-72D0-C645-8B38-BE57859D4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9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5883-9E20-AA4D-B59D-AA3E0F7FC3C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6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Plans for 2015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Northwood church of Christ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Adult 2 Classes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2750"/>
            <a:ext cx="8229600" cy="4979157"/>
          </a:xfrm>
        </p:spPr>
        <p:txBody>
          <a:bodyPr>
            <a:normAutofit/>
          </a:bodyPr>
          <a:lstStyle/>
          <a:p>
            <a:r>
              <a:rPr lang="en-US" dirty="0" smtClean="0"/>
              <a:t>Spring </a:t>
            </a:r>
          </a:p>
          <a:p>
            <a:pPr lvl="1"/>
            <a:r>
              <a:rPr lang="en-US" dirty="0" smtClean="0"/>
              <a:t>Sun: How We Got the Bible (Barry Mason)</a:t>
            </a:r>
          </a:p>
          <a:p>
            <a:pPr lvl="1"/>
            <a:r>
              <a:rPr lang="en-US" dirty="0" smtClean="0"/>
              <a:t>Wed: NT Survey (Jim Roberts) </a:t>
            </a:r>
          </a:p>
          <a:p>
            <a:r>
              <a:rPr lang="en-US" dirty="0" smtClean="0"/>
              <a:t>Summer </a:t>
            </a:r>
          </a:p>
          <a:p>
            <a:pPr lvl="1"/>
            <a:r>
              <a:rPr lang="en-US" dirty="0" smtClean="0"/>
              <a:t>Wed: NT Survey  </a:t>
            </a:r>
          </a:p>
          <a:p>
            <a:r>
              <a:rPr lang="en-US" dirty="0" smtClean="0"/>
              <a:t>Fall </a:t>
            </a:r>
          </a:p>
          <a:p>
            <a:pPr lvl="1"/>
            <a:r>
              <a:rPr lang="en-US" dirty="0" smtClean="0"/>
              <a:t>Sun: Teacher Training (David Maxson)</a:t>
            </a:r>
          </a:p>
          <a:p>
            <a:pPr lvl="1"/>
            <a:r>
              <a:rPr lang="en-US" dirty="0" smtClean="0"/>
              <a:t>Wed: NT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College Classes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2750"/>
            <a:ext cx="8417688" cy="4979157"/>
          </a:xfrm>
        </p:spPr>
        <p:txBody>
          <a:bodyPr>
            <a:normAutofit/>
          </a:bodyPr>
          <a:lstStyle/>
          <a:p>
            <a:r>
              <a:rPr lang="en-US" dirty="0" smtClean="0"/>
              <a:t>Spring </a:t>
            </a:r>
          </a:p>
          <a:p>
            <a:pPr lvl="1"/>
            <a:r>
              <a:rPr lang="en-US" dirty="0" smtClean="0"/>
              <a:t>Sun: Understanding the Will of God (David Maxson)</a:t>
            </a:r>
          </a:p>
          <a:p>
            <a:pPr lvl="1"/>
            <a:r>
              <a:rPr lang="en-US" dirty="0" smtClean="0"/>
              <a:t>Wed: Prayer (Wes Wright &amp; others) </a:t>
            </a:r>
          </a:p>
          <a:p>
            <a:r>
              <a:rPr lang="en-US" dirty="0" smtClean="0"/>
              <a:t>Summer </a:t>
            </a:r>
          </a:p>
          <a:p>
            <a:pPr lvl="1"/>
            <a:r>
              <a:rPr lang="en-US" dirty="0" smtClean="0"/>
              <a:t>Wed: TBD (Josh Carter)  </a:t>
            </a:r>
          </a:p>
          <a:p>
            <a:r>
              <a:rPr lang="en-US" dirty="0" smtClean="0"/>
              <a:t>Fall </a:t>
            </a:r>
          </a:p>
          <a:p>
            <a:pPr lvl="1"/>
            <a:r>
              <a:rPr lang="en-US" dirty="0" smtClean="0"/>
              <a:t>Sun: TBD</a:t>
            </a:r>
          </a:p>
          <a:p>
            <a:pPr lvl="1"/>
            <a:r>
              <a:rPr lang="en-US" dirty="0" smtClean="0"/>
              <a:t>Wed: </a:t>
            </a:r>
            <a:r>
              <a:rPr lang="en-US" dirty="0"/>
              <a:t>Deuteronomy (Josh Carter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5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H.S./M.S. Classes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2750"/>
            <a:ext cx="8417688" cy="497915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Spring </a:t>
            </a:r>
          </a:p>
          <a:p>
            <a:pPr lvl="1"/>
            <a:r>
              <a:rPr lang="en-US" dirty="0" smtClean="0"/>
              <a:t>Sun: TBD (Michael Holt &amp; Brad Cicero)</a:t>
            </a:r>
          </a:p>
          <a:p>
            <a:pPr lvl="1"/>
            <a:r>
              <a:rPr lang="en-US" dirty="0" smtClean="0"/>
              <a:t>Wed: How We Got the Bible (David &amp; Steve) </a:t>
            </a:r>
          </a:p>
          <a:p>
            <a:r>
              <a:rPr lang="en-US" dirty="0" smtClean="0"/>
              <a:t>Summer </a:t>
            </a:r>
          </a:p>
          <a:p>
            <a:pPr lvl="1"/>
            <a:r>
              <a:rPr lang="en-US" dirty="0" smtClean="0"/>
              <a:t>Sun: TBD (Michael Holt &amp; Josh Carter)</a:t>
            </a:r>
          </a:p>
          <a:p>
            <a:pPr lvl="1"/>
            <a:r>
              <a:rPr lang="en-US" dirty="0" smtClean="0"/>
              <a:t>Wed: How to Study the Bible &amp; Enjoy It (David &amp; Steve)  </a:t>
            </a:r>
          </a:p>
          <a:p>
            <a:r>
              <a:rPr lang="en-US" dirty="0" smtClean="0"/>
              <a:t>Fall </a:t>
            </a:r>
          </a:p>
          <a:p>
            <a:pPr lvl="1"/>
            <a:r>
              <a:rPr lang="en-US" dirty="0" smtClean="0"/>
              <a:t>Sun: TBD (Michael Holt &amp; Josh Carter)</a:t>
            </a:r>
          </a:p>
          <a:p>
            <a:pPr lvl="1"/>
            <a:r>
              <a:rPr lang="en-US" dirty="0" smtClean="0"/>
              <a:t>Wed: </a:t>
            </a:r>
            <a:r>
              <a:rPr lang="en-US" dirty="0"/>
              <a:t>How to Study the Bible &amp; Enjoy It (</a:t>
            </a:r>
            <a:r>
              <a:rPr lang="en-US" dirty="0" smtClean="0"/>
              <a:t>David &amp; Steve)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320" y="1891458"/>
            <a:ext cx="4114800" cy="3075086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FF00"/>
                </a:solidFill>
              </a:rPr>
              <a:t>VBS</a:t>
            </a:r>
            <a:br>
              <a:rPr lang="en-US" sz="9600" b="1" dirty="0" smtClean="0">
                <a:solidFill>
                  <a:srgbClr val="FFFF00"/>
                </a:solidFill>
              </a:rPr>
            </a:br>
            <a:r>
              <a:rPr lang="en-US" sz="3600" b="1" dirty="0" smtClean="0"/>
              <a:t>The Journeys of Paul</a:t>
            </a:r>
            <a:br>
              <a:rPr lang="en-US" sz="3600" b="1" dirty="0" smtClean="0"/>
            </a:br>
            <a:r>
              <a:rPr lang="en-US" sz="3600" b="1" dirty="0" smtClean="0"/>
              <a:t>June 29-July 1</a:t>
            </a:r>
            <a:br>
              <a:rPr lang="en-US" sz="3600" b="1" dirty="0" smtClean="0"/>
            </a:br>
            <a:r>
              <a:rPr lang="en-US" sz="2800" b="1" dirty="0" smtClean="0"/>
              <a:t>(Mon-Wed mornings)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41" y="1752047"/>
            <a:ext cx="4557559" cy="340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277"/>
            <a:ext cx="8229600" cy="969334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FF00"/>
                </a:solidFill>
              </a:rPr>
              <a:t>n</a:t>
            </a:r>
            <a:r>
              <a:rPr lang="en-US" sz="4800" b="1" dirty="0" err="1" smtClean="0">
                <a:solidFill>
                  <a:srgbClr val="FFFF00"/>
                </a:solidFill>
              </a:rPr>
              <a:t>orthwoodchurchofchrist.org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4" name="Picture 3" descr="Screen Shot 2015-01-14 at 8.30.50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8" y="1002633"/>
            <a:ext cx="8178802" cy="585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7857" y="1800620"/>
            <a:ext cx="40508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Josh &amp; Katie Carter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/>
              <a:t>Coming in May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/>
              <a:t>Train young men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/>
              <a:t>What can I do?</a:t>
            </a:r>
            <a:endParaRPr lang="en-US" sz="3200" b="1" dirty="0"/>
          </a:p>
        </p:txBody>
      </p:sp>
      <p:pic>
        <p:nvPicPr>
          <p:cNvPr id="3" name="Picture 2" descr="10494665_10152540546977667_942368548443404491_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" y="1342996"/>
            <a:ext cx="4168833" cy="4168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46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grayscl/>
          </a:blip>
          <a:srcRect l="421" r="56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374A">
              <a:alpha val="7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02524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7400" b="1" dirty="0" smtClean="0">
                <a:solidFill>
                  <a:srgbClr val="FFFFFF"/>
                </a:solidFill>
                <a:latin typeface="+mn-lt"/>
                <a:cs typeface="Helvetica"/>
              </a:rPr>
              <a:t>Disciples Making Disciples</a:t>
            </a:r>
            <a:endParaRPr lang="en-US" sz="7400" b="1" dirty="0">
              <a:solidFill>
                <a:srgbClr val="FFFFFF"/>
              </a:solidFill>
              <a:latin typeface="+mn-lt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9647" y="2372397"/>
            <a:ext cx="64411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2015 Theme at Northwood: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96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50105_08023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73" y="181694"/>
            <a:ext cx="3515882" cy="197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307"/>
            <a:ext cx="4572000" cy="684669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Mondays – 7:00 am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Chick-</a:t>
            </a:r>
            <a:r>
              <a:rPr lang="en-US" sz="2400" dirty="0" err="1" smtClean="0"/>
              <a:t>fil</a:t>
            </a:r>
            <a:r>
              <a:rPr lang="en-US" sz="2400" dirty="0" smtClean="0"/>
              <a:t>-a in Northport</a:t>
            </a:r>
            <a:br>
              <a:rPr lang="en-US" sz="2400" dirty="0" smtClean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2400" b="1" dirty="0">
                <a:solidFill>
                  <a:srgbClr val="FFFF00"/>
                </a:solidFill>
              </a:rPr>
              <a:t>Tuesdays – 12:15 pm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UA Campus (Shelby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2400" b="1" dirty="0">
                <a:solidFill>
                  <a:srgbClr val="FFFF00"/>
                </a:solidFill>
              </a:rPr>
              <a:t>Tuesdays – 1:15 pm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Davis Dental in Northport</a:t>
            </a:r>
            <a:br>
              <a:rPr lang="en-US" sz="2400" dirty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400" b="1" dirty="0">
                <a:solidFill>
                  <a:srgbClr val="FFFF00"/>
                </a:solidFill>
              </a:rPr>
              <a:t>Tuesdays – 8:00 pm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Chick-</a:t>
            </a:r>
            <a:r>
              <a:rPr lang="en-US" sz="2400" dirty="0" err="1"/>
              <a:t>fil</a:t>
            </a:r>
            <a:r>
              <a:rPr lang="en-US" sz="2400" dirty="0"/>
              <a:t>-a on </a:t>
            </a:r>
            <a:r>
              <a:rPr lang="en-US" sz="2400" dirty="0" err="1"/>
              <a:t>Skyland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400" b="1" dirty="0">
                <a:solidFill>
                  <a:srgbClr val="FFFF00"/>
                </a:solidFill>
              </a:rPr>
              <a:t>Wednesdays – 8:00 am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Chick-</a:t>
            </a:r>
            <a:r>
              <a:rPr lang="en-US" sz="2400" dirty="0" err="1"/>
              <a:t>fil</a:t>
            </a:r>
            <a:r>
              <a:rPr lang="en-US" sz="2400" dirty="0"/>
              <a:t>-a in Northport</a:t>
            </a:r>
            <a:br>
              <a:rPr lang="en-US" sz="2400" dirty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400" b="1" dirty="0">
                <a:solidFill>
                  <a:srgbClr val="FFFF00"/>
                </a:solidFill>
              </a:rPr>
              <a:t>Fridays – 5:30 am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IHOP</a:t>
            </a:r>
            <a:br>
              <a:rPr lang="en-US" sz="24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400" b="1" dirty="0">
                <a:solidFill>
                  <a:srgbClr val="FFFF00"/>
                </a:solidFill>
              </a:rPr>
              <a:t>Saturdays – 10:00 am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Heritage House</a:t>
            </a:r>
          </a:p>
        </p:txBody>
      </p:sp>
      <p:pic>
        <p:nvPicPr>
          <p:cNvPr id="6" name="Picture 5" descr="20150113_13532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71" y="2438570"/>
            <a:ext cx="3515883" cy="1977685"/>
          </a:xfrm>
          <a:prstGeom prst="rect">
            <a:avLst/>
          </a:prstGeom>
        </p:spPr>
      </p:pic>
      <p:pic>
        <p:nvPicPr>
          <p:cNvPr id="7" name="Picture 6" descr="20150106_20521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72" y="4694191"/>
            <a:ext cx="3515882" cy="197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4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664928" y="4166692"/>
            <a:ext cx="4055073" cy="161091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302475" y="1446573"/>
            <a:ext cx="4853619" cy="391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Evangelism Workshops</a:t>
            </a:r>
          </a:p>
          <a:p>
            <a:pPr algn="ctr"/>
            <a:r>
              <a:rPr lang="en-US" sz="3200" b="1" dirty="0" smtClean="0"/>
              <a:t>Monthly at the </a:t>
            </a:r>
            <a:r>
              <a:rPr lang="en-US" sz="3200" b="1" dirty="0" err="1" smtClean="0"/>
              <a:t>Maxsons</a:t>
            </a:r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First class: </a:t>
            </a:r>
          </a:p>
          <a:p>
            <a:pPr algn="ctr">
              <a:lnSpc>
                <a:spcPct val="80000"/>
              </a:lnSpc>
            </a:pPr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Monday, Jan 26th</a:t>
            </a:r>
            <a:endParaRPr 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 descr="Screen Shot 2015-01-15 at 1.48.35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19" y="920085"/>
            <a:ext cx="3750994" cy="50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326" y="573113"/>
            <a:ext cx="7943347" cy="1599646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On Campus Study</a:t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en-US" sz="3600" b="1" dirty="0" smtClean="0"/>
              <a:t>The </a:t>
            </a:r>
            <a:r>
              <a:rPr lang="en-US" sz="3600" b="1" dirty="0" err="1" smtClean="0"/>
              <a:t>Ferg</a:t>
            </a:r>
            <a:r>
              <a:rPr lang="en-US" sz="3600" b="1" dirty="0" smtClean="0"/>
              <a:t>, Thursdays at 7:00 pm</a:t>
            </a:r>
            <a:endParaRPr lang="en-US" sz="2800" b="1" dirty="0"/>
          </a:p>
        </p:txBody>
      </p:sp>
      <p:pic>
        <p:nvPicPr>
          <p:cNvPr id="6" name="Picture 5" descr="20150115_1928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22" y="2322286"/>
            <a:ext cx="7055556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506843"/>
            <a:ext cx="4572000" cy="5847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FF00"/>
                </a:solidFill>
              </a:rPr>
              <a:t>Friday, Jan 23</a:t>
            </a:r>
          </a:p>
          <a:p>
            <a:pPr>
              <a:tabLst>
                <a:tab pos="1254125" algn="l"/>
              </a:tabLst>
            </a:pPr>
            <a:r>
              <a:rPr lang="en-US" sz="2200" dirty="0" smtClean="0"/>
              <a:t>7:00 pm  	Money Matters</a:t>
            </a:r>
          </a:p>
          <a:p>
            <a:pPr>
              <a:tabLst>
                <a:tab pos="1254125" algn="l"/>
              </a:tabLst>
            </a:pPr>
            <a:r>
              <a:rPr lang="en-US" sz="2200" dirty="0" smtClean="0"/>
              <a:t>8:00 pm  	Practical Stewardship </a:t>
            </a:r>
          </a:p>
          <a:p>
            <a:pPr>
              <a:tabLst>
                <a:tab pos="1254125" algn="l"/>
              </a:tabLst>
            </a:pPr>
            <a:endParaRPr lang="en-US" sz="2200" dirty="0"/>
          </a:p>
          <a:p>
            <a:pPr>
              <a:tabLst>
                <a:tab pos="1254125" algn="l"/>
              </a:tabLst>
            </a:pPr>
            <a:r>
              <a:rPr lang="en-US" sz="2200" b="1" dirty="0" smtClean="0">
                <a:solidFill>
                  <a:srgbClr val="FFFF00"/>
                </a:solidFill>
              </a:rPr>
              <a:t>Saturday, Jan 24</a:t>
            </a:r>
          </a:p>
          <a:p>
            <a:pPr>
              <a:tabLst>
                <a:tab pos="1254125" algn="l"/>
              </a:tabLst>
            </a:pPr>
            <a:r>
              <a:rPr lang="en-US" sz="2200" dirty="0" smtClean="0"/>
              <a:t>10:00 am 	Understanding 	Covetousness</a:t>
            </a:r>
            <a:r>
              <a:rPr lang="en-US" dirty="0" smtClean="0"/>
              <a:t> (Above College)</a:t>
            </a:r>
          </a:p>
          <a:p>
            <a:pPr>
              <a:tabLst>
                <a:tab pos="1254125" algn="l"/>
              </a:tabLst>
            </a:pPr>
            <a:r>
              <a:rPr lang="en-US" sz="2200" dirty="0" smtClean="0"/>
              <a:t>2:00 pm </a:t>
            </a:r>
            <a:r>
              <a:rPr lang="en-US" sz="2200" dirty="0"/>
              <a:t>	</a:t>
            </a:r>
            <a:r>
              <a:rPr lang="en-US" sz="2200" dirty="0" smtClean="0"/>
              <a:t>Diligent Stewardship </a:t>
            </a:r>
            <a:r>
              <a:rPr lang="en-US" dirty="0" smtClean="0"/>
              <a:t>(H.S. 	&amp; College)</a:t>
            </a:r>
          </a:p>
          <a:p>
            <a:pPr>
              <a:tabLst>
                <a:tab pos="1254125" algn="l"/>
              </a:tabLst>
            </a:pPr>
            <a:r>
              <a:rPr lang="en-US" sz="2200" dirty="0" smtClean="0"/>
              <a:t>7:00 pm	What About Debt</a:t>
            </a:r>
          </a:p>
          <a:p>
            <a:pPr>
              <a:tabLst>
                <a:tab pos="1254125" algn="l"/>
              </a:tabLst>
            </a:pPr>
            <a:endParaRPr lang="en-US" sz="2200" dirty="0"/>
          </a:p>
          <a:p>
            <a:pPr>
              <a:tabLst>
                <a:tab pos="1254125" algn="l"/>
              </a:tabLst>
            </a:pPr>
            <a:r>
              <a:rPr lang="en-US" sz="2200" b="1" dirty="0" smtClean="0">
                <a:solidFill>
                  <a:srgbClr val="FFFF00"/>
                </a:solidFill>
              </a:rPr>
              <a:t>Sunday, Jan 25</a:t>
            </a:r>
          </a:p>
          <a:p>
            <a:pPr>
              <a:tabLst>
                <a:tab pos="1254125" algn="l"/>
              </a:tabLst>
            </a:pPr>
            <a:r>
              <a:rPr lang="en-US" sz="2200" dirty="0" smtClean="0"/>
              <a:t>9:00 am	</a:t>
            </a:r>
            <a:r>
              <a:rPr lang="en-US" sz="2200" dirty="0" err="1" smtClean="0"/>
              <a:t>Firstfruits</a:t>
            </a:r>
            <a:r>
              <a:rPr lang="en-US" sz="2200" dirty="0" smtClean="0"/>
              <a:t>: Learning to 	Trust in God</a:t>
            </a:r>
          </a:p>
          <a:p>
            <a:pPr>
              <a:tabLst>
                <a:tab pos="1254125" algn="l"/>
              </a:tabLst>
            </a:pPr>
            <a:r>
              <a:rPr lang="en-US" sz="2200" dirty="0" smtClean="0"/>
              <a:t>9:35 am 	The Virtuous Wife, Her 	Money, &amp; Her Family</a:t>
            </a:r>
          </a:p>
          <a:p>
            <a:pPr>
              <a:tabLst>
                <a:tab pos="1254125" algn="l"/>
              </a:tabLst>
            </a:pPr>
            <a:r>
              <a:rPr lang="en-US" sz="2200" dirty="0" smtClean="0"/>
              <a:t>10:30 am 	Transform Your Life</a:t>
            </a:r>
            <a:endParaRPr lang="en-US" sz="2200" dirty="0"/>
          </a:p>
        </p:txBody>
      </p:sp>
      <p:pic>
        <p:nvPicPr>
          <p:cNvPr id="2" name="Picture 1" descr="Screen Shot 2015-01-15 at 10.33.22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8" y="615273"/>
            <a:ext cx="4300202" cy="564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326" y="264684"/>
            <a:ext cx="7943347" cy="1599646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College Weekend Study</a:t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en-US" sz="3600" b="1" dirty="0" smtClean="0"/>
              <a:t>March 6-8 with Paul </a:t>
            </a:r>
            <a:r>
              <a:rPr lang="en-US" sz="3600" b="1" dirty="0" err="1" smtClean="0"/>
              <a:t>Earnhart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402" y="2055888"/>
            <a:ext cx="5943196" cy="445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4450" y="913884"/>
            <a:ext cx="523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Fall Focus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6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Auditorium Classes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2750"/>
            <a:ext cx="8229600" cy="4979157"/>
          </a:xfrm>
        </p:spPr>
        <p:txBody>
          <a:bodyPr>
            <a:normAutofit/>
          </a:bodyPr>
          <a:lstStyle/>
          <a:p>
            <a:r>
              <a:rPr lang="en-US" dirty="0" smtClean="0"/>
              <a:t>Spring </a:t>
            </a:r>
          </a:p>
          <a:p>
            <a:pPr lvl="1"/>
            <a:r>
              <a:rPr lang="en-US" dirty="0" smtClean="0"/>
              <a:t>Sun: Judges (Grant Mann)</a:t>
            </a:r>
          </a:p>
          <a:p>
            <a:pPr lvl="1"/>
            <a:r>
              <a:rPr lang="en-US" dirty="0" smtClean="0"/>
              <a:t>Wed: Gal, 1&amp;2 </a:t>
            </a:r>
            <a:r>
              <a:rPr lang="en-US" dirty="0" err="1" smtClean="0"/>
              <a:t>Thess</a:t>
            </a:r>
            <a:r>
              <a:rPr lang="en-US" smtClean="0"/>
              <a:t> </a:t>
            </a:r>
            <a:r>
              <a:rPr lang="en-US" smtClean="0"/>
              <a:t>(????) </a:t>
            </a:r>
            <a:endParaRPr lang="en-US" dirty="0" smtClean="0"/>
          </a:p>
          <a:p>
            <a:r>
              <a:rPr lang="en-US" dirty="0" smtClean="0"/>
              <a:t>Summer </a:t>
            </a:r>
          </a:p>
          <a:p>
            <a:pPr lvl="1"/>
            <a:r>
              <a:rPr lang="en-US" dirty="0" smtClean="0"/>
              <a:t>Sun: Understanding the Will of God (Neal Huggins)</a:t>
            </a:r>
          </a:p>
          <a:p>
            <a:pPr lvl="1"/>
            <a:r>
              <a:rPr lang="en-US" dirty="0" smtClean="0"/>
              <a:t>Wed: </a:t>
            </a:r>
            <a:r>
              <a:rPr lang="en-US" dirty="0" err="1" smtClean="0"/>
              <a:t>Eph</a:t>
            </a:r>
            <a:r>
              <a:rPr lang="en-US" dirty="0" smtClean="0"/>
              <a:t>, Phil, Col, Philemon (Levi </a:t>
            </a:r>
            <a:r>
              <a:rPr lang="en-US" dirty="0" err="1" smtClean="0"/>
              <a:t>Pressnell</a:t>
            </a:r>
            <a:r>
              <a:rPr lang="en-US" dirty="0" smtClean="0"/>
              <a:t>) </a:t>
            </a:r>
          </a:p>
          <a:p>
            <a:r>
              <a:rPr lang="en-US" dirty="0" smtClean="0"/>
              <a:t>Fall </a:t>
            </a:r>
          </a:p>
          <a:p>
            <a:pPr lvl="1"/>
            <a:r>
              <a:rPr lang="en-US" dirty="0" smtClean="0"/>
              <a:t>Sun: Sermon on the Mount (Josh Carter)</a:t>
            </a:r>
          </a:p>
          <a:p>
            <a:pPr lvl="1"/>
            <a:r>
              <a:rPr lang="en-US" dirty="0" smtClean="0"/>
              <a:t>Wed: 1&amp;2 Tim, Titus (Jim Roberts)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2999</TotalTime>
  <Words>290</Words>
  <Application>Microsoft Office PowerPoint</Application>
  <PresentationFormat>On-screen Show (4:3)</PresentationFormat>
  <Paragraphs>74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 Black </vt:lpstr>
      <vt:lpstr>Plans for 2015</vt:lpstr>
      <vt:lpstr>Disciples Making Disciples</vt:lpstr>
      <vt:lpstr>Mondays – 7:00 am Chick-fil-a in Northport  Tuesdays – 12:15 pm UA Campus (Shelby)  Tuesdays – 1:15 pm Davis Dental in Northport  Tuesdays – 8:00 pm Chick-fil-a on Skyland  Wednesdays – 8:00 am Chick-fil-a in Northport  Fridays – 5:30 am IHOP  Saturdays – 10:00 am Heritage House</vt:lpstr>
      <vt:lpstr>PowerPoint Presentation</vt:lpstr>
      <vt:lpstr>On Campus Study The Ferg, Thursdays at 7:00 pm</vt:lpstr>
      <vt:lpstr>PowerPoint Presentation</vt:lpstr>
      <vt:lpstr>College Weekend Study March 6-8 with Paul Earnhart</vt:lpstr>
      <vt:lpstr>PowerPoint Presentation</vt:lpstr>
      <vt:lpstr>Auditorium Classes</vt:lpstr>
      <vt:lpstr>Adult 2 Classes</vt:lpstr>
      <vt:lpstr>College Classes</vt:lpstr>
      <vt:lpstr>H.S./M.S. Classes</vt:lpstr>
      <vt:lpstr>VBS The Journeys of Paul June 29-July 1 (Mon-Wed mornings)</vt:lpstr>
      <vt:lpstr>northwoodchurchofchrist.org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Plans for 2015</dc:title>
  <dc:creator>David Maxson</dc:creator>
  <cp:lastModifiedBy>Northwood2</cp:lastModifiedBy>
  <cp:revision>26</cp:revision>
  <dcterms:created xsi:type="dcterms:W3CDTF">2015-01-14T14:24:25Z</dcterms:created>
  <dcterms:modified xsi:type="dcterms:W3CDTF">2015-01-18T14:59:55Z</dcterms:modified>
</cp:coreProperties>
</file>