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76" r:id="rId4"/>
    <p:sldId id="287" r:id="rId5"/>
    <p:sldId id="289" r:id="rId6"/>
    <p:sldId id="290" r:id="rId7"/>
    <p:sldId id="294" r:id="rId8"/>
    <p:sldId id="281" r:id="rId9"/>
    <p:sldId id="300" r:id="rId10"/>
    <p:sldId id="261" r:id="rId11"/>
    <p:sldId id="291" r:id="rId12"/>
    <p:sldId id="282" r:id="rId13"/>
    <p:sldId id="292" r:id="rId14"/>
    <p:sldId id="293" r:id="rId15"/>
    <p:sldId id="295" r:id="rId16"/>
    <p:sldId id="296" r:id="rId17"/>
    <p:sldId id="297" r:id="rId18"/>
    <p:sldId id="298" r:id="rId19"/>
    <p:sldId id="29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2234" autoAdjust="0"/>
    <p:restoredTop sz="99838" autoAdjust="0"/>
  </p:normalViewPr>
  <p:slideViewPr>
    <p:cSldViewPr snapToGrid="0" snapToObjects="1" showGuides="1">
      <p:cViewPr varScale="1">
        <p:scale>
          <a:sx n="67" d="100"/>
          <a:sy n="67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11847"/>
            <a:ext cx="9144000" cy="75578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4133" y="4367501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Welcome to Northwood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67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22 </a:t>
            </a:r>
            <a:r>
              <a:rPr lang="en-US" dirty="0"/>
              <a:t>Having purified your souls by your obedience to the truth for a sincere brotherly love, love one another earnestly from a pure heart, </a:t>
            </a:r>
            <a:r>
              <a:rPr lang="en-US" b="1" dirty="0"/>
              <a:t>23 </a:t>
            </a:r>
            <a:r>
              <a:rPr lang="en-US" dirty="0"/>
              <a:t>since you have been born again, not of perishable seed but of imperishable, through the living and abiding word of God; </a:t>
            </a:r>
            <a:r>
              <a:rPr lang="en-US" b="1" dirty="0"/>
              <a:t>24 </a:t>
            </a:r>
            <a:r>
              <a:rPr lang="en-US" dirty="0"/>
              <a:t>for</a:t>
            </a:r>
          </a:p>
          <a:p>
            <a:pPr marL="0" indent="0">
              <a:buNone/>
            </a:pPr>
            <a:r>
              <a:rPr lang="en-US" dirty="0"/>
              <a:t>“All flesh is like grass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    and all its glory like the flower of grass.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The grass withers,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    and the flower falls,</a:t>
            </a:r>
          </a:p>
          <a:p>
            <a:pPr marL="0" indent="0">
              <a:buNone/>
            </a:pPr>
            <a:r>
              <a:rPr lang="en-US" b="1" dirty="0"/>
              <a:t>25 </a:t>
            </a:r>
            <a:r>
              <a:rPr lang="en-US" dirty="0" smtClean="0"/>
              <a:t>but </a:t>
            </a:r>
            <a:r>
              <a:rPr lang="en-US" dirty="0"/>
              <a:t>the word of the Lord remains forever.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22 </a:t>
            </a:r>
            <a:r>
              <a:rPr lang="en-US" dirty="0"/>
              <a:t>Having purified your souls by your obedience to the truth for a sincere brotherly love, </a:t>
            </a:r>
            <a:r>
              <a:rPr lang="en-US" b="1" u="sng" dirty="0">
                <a:solidFill>
                  <a:srgbClr val="FFFF00"/>
                </a:solidFill>
              </a:rPr>
              <a:t>love one another earnestly from a pure heart</a:t>
            </a:r>
            <a:r>
              <a:rPr lang="en-US" dirty="0"/>
              <a:t>, </a:t>
            </a:r>
            <a:r>
              <a:rPr lang="en-US" b="1" dirty="0"/>
              <a:t>23 </a:t>
            </a:r>
            <a:r>
              <a:rPr lang="en-US" dirty="0"/>
              <a:t>since you have been born again, not of perishable seed but of imperishable, through the living and abiding word of God; </a:t>
            </a:r>
            <a:r>
              <a:rPr lang="en-US" b="1" dirty="0"/>
              <a:t>24 </a:t>
            </a:r>
            <a:r>
              <a:rPr lang="en-US" dirty="0"/>
              <a:t>for</a:t>
            </a:r>
          </a:p>
          <a:p>
            <a:pPr marL="0" indent="0">
              <a:buNone/>
            </a:pPr>
            <a:r>
              <a:rPr lang="en-US" dirty="0"/>
              <a:t>“All flesh is like grass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    and all its glory like the flower of grass.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The grass withers,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    and the flower falls,</a:t>
            </a:r>
          </a:p>
          <a:p>
            <a:pPr marL="0" indent="0">
              <a:buNone/>
            </a:pPr>
            <a:r>
              <a:rPr lang="en-US" b="1" dirty="0"/>
              <a:t>25 </a:t>
            </a:r>
            <a:r>
              <a:rPr lang="en-US" dirty="0" smtClean="0"/>
              <a:t>but </a:t>
            </a:r>
            <a:r>
              <a:rPr lang="en-US" dirty="0"/>
              <a:t>the word of the Lord remains forever.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1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25 </a:t>
            </a:r>
            <a:r>
              <a:rPr lang="en-US" dirty="0" smtClean="0"/>
              <a:t>And </a:t>
            </a:r>
            <a:r>
              <a:rPr lang="en-US" dirty="0"/>
              <a:t>this word is the good news that was preached to you.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2:1</a:t>
            </a:r>
            <a:r>
              <a:rPr lang="en-US" b="1" dirty="0"/>
              <a:t> </a:t>
            </a:r>
            <a:r>
              <a:rPr lang="en-US" dirty="0"/>
              <a:t>So put away all malice and all deceit and hypocrisy and envy and all slander. </a:t>
            </a:r>
            <a:r>
              <a:rPr lang="en-US" b="1" dirty="0"/>
              <a:t>2 </a:t>
            </a:r>
            <a:r>
              <a:rPr lang="en-US" dirty="0"/>
              <a:t>Like newborn infants, long for the pure spiritual milk, that by it you may grow up into salvation— </a:t>
            </a:r>
            <a:r>
              <a:rPr lang="en-US" b="1" dirty="0"/>
              <a:t>3 </a:t>
            </a:r>
            <a:r>
              <a:rPr lang="en-US" dirty="0"/>
              <a:t>if indeed you have tasted that the Lord is good.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665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25 </a:t>
            </a:r>
            <a:r>
              <a:rPr lang="en-US" dirty="0" smtClean="0"/>
              <a:t>And </a:t>
            </a:r>
            <a:r>
              <a:rPr lang="en-US" dirty="0"/>
              <a:t>this word is the good news that was preached to you.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2:1</a:t>
            </a:r>
            <a:r>
              <a:rPr lang="en-US" b="1" dirty="0"/>
              <a:t> </a:t>
            </a:r>
            <a:r>
              <a:rPr lang="en-US" b="1" u="sng" dirty="0">
                <a:solidFill>
                  <a:srgbClr val="FFFF00"/>
                </a:solidFill>
              </a:rPr>
              <a:t>So put away all malice and all deceit and hypocrisy and envy and all slander</a:t>
            </a:r>
            <a:r>
              <a:rPr lang="en-US" dirty="0"/>
              <a:t>. </a:t>
            </a:r>
            <a:r>
              <a:rPr lang="en-US" b="1" dirty="0"/>
              <a:t>2 </a:t>
            </a:r>
            <a:r>
              <a:rPr lang="en-US" dirty="0"/>
              <a:t>Like newborn infants, long for the pure spiritual milk, that by it you may grow up into salvation— </a:t>
            </a:r>
            <a:r>
              <a:rPr lang="en-US" b="1" dirty="0"/>
              <a:t>3 </a:t>
            </a:r>
            <a:r>
              <a:rPr lang="en-US" dirty="0"/>
              <a:t>if indeed you have tasted that the Lord is good.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75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580930"/>
            <a:ext cx="8353195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25 </a:t>
            </a:r>
            <a:r>
              <a:rPr lang="en-US" dirty="0" smtClean="0"/>
              <a:t>And </a:t>
            </a:r>
            <a:r>
              <a:rPr lang="en-US" dirty="0"/>
              <a:t>this word is the good news that was preached to you.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2:1</a:t>
            </a:r>
            <a:r>
              <a:rPr lang="en-US" b="1" dirty="0"/>
              <a:t> </a:t>
            </a:r>
            <a:r>
              <a:rPr lang="en-US" dirty="0"/>
              <a:t>So put away all malice and all deceit and hypocrisy and envy and all slander. </a:t>
            </a:r>
            <a:r>
              <a:rPr lang="en-US" b="1" dirty="0"/>
              <a:t>2 </a:t>
            </a:r>
            <a:r>
              <a:rPr lang="en-US" dirty="0"/>
              <a:t>Like newborn infants, </a:t>
            </a:r>
            <a:r>
              <a:rPr lang="en-US" b="1" u="sng" dirty="0">
                <a:solidFill>
                  <a:srgbClr val="FFFF00"/>
                </a:solidFill>
              </a:rPr>
              <a:t>long for the pure spiritual milk</a:t>
            </a:r>
            <a:r>
              <a:rPr lang="en-US" dirty="0"/>
              <a:t>, that by it you may grow up into salvation— </a:t>
            </a:r>
            <a:r>
              <a:rPr lang="en-US" b="1" dirty="0"/>
              <a:t>3 </a:t>
            </a:r>
            <a:r>
              <a:rPr lang="en-US" dirty="0"/>
              <a:t>if indeed you have tasted that the Lord is good.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25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0390" y="51482"/>
            <a:ext cx="7488881" cy="685800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I regularly think about heaven.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00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5094" y="51482"/>
            <a:ext cx="7339493" cy="685800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I commune daily with my Father.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606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7742" y="51482"/>
            <a:ext cx="7395505" cy="685800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I am aggressively fighting sin in my life.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630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633" y="51482"/>
            <a:ext cx="7855383" cy="685800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My relationship with God is the most important thing about me.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578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633" y="51482"/>
            <a:ext cx="7855383" cy="685800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800" dirty="0" smtClean="0">
                <a:latin typeface="Century Gothic"/>
                <a:cs typeface="Century Gothic"/>
              </a:rPr>
              <a:t>I am going to make a change.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72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69546"/>
            <a:ext cx="7772400" cy="439074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4000" dirty="0" smtClean="0">
                <a:latin typeface="Century Gothic"/>
                <a:cs typeface="Century Gothic"/>
              </a:rPr>
              <a:t> </a:t>
            </a:r>
            <a:r>
              <a:rPr lang="en-US" sz="7100" dirty="0" smtClean="0">
                <a:latin typeface="Century Gothic"/>
                <a:cs typeface="Century Gothic"/>
              </a:rPr>
              <a:t>EVANGELISM IN</a:t>
            </a:r>
            <a:r>
              <a:rPr lang="en-US" sz="7200" dirty="0" smtClean="0">
                <a:latin typeface="Century Gothic"/>
                <a:cs typeface="Century Gothic"/>
              </a:rPr>
              <a:t/>
            </a:r>
            <a:br>
              <a:rPr lang="en-US" sz="7200" dirty="0" smtClean="0">
                <a:latin typeface="Century Gothic"/>
                <a:cs typeface="Century Gothic"/>
              </a:rPr>
            </a:br>
            <a:r>
              <a:rPr lang="en-US" sz="22700" dirty="0" smtClean="0">
                <a:latin typeface="Century Gothic"/>
                <a:cs typeface="Century Gothic"/>
              </a:rPr>
              <a:t>EXILE</a:t>
            </a:r>
            <a:endParaRPr lang="en-US" sz="227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93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33294"/>
            <a:ext cx="9144000" cy="585320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9710" y="0"/>
            <a:ext cx="6768586" cy="6858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50000"/>
              </a:lnSpc>
              <a:buNone/>
              <a:tabLst>
                <a:tab pos="1377950" algn="l"/>
              </a:tabLst>
            </a:pPr>
            <a:r>
              <a:rPr lang="en-US" sz="2400" dirty="0">
                <a:cs typeface="Century Gothic"/>
              </a:rPr>
              <a:t>JUNE:	WHAT EVERYBODY WANTS</a:t>
            </a:r>
            <a:br>
              <a:rPr lang="en-US" sz="2400" dirty="0">
                <a:cs typeface="Century Gothic"/>
              </a:rPr>
            </a:br>
            <a:r>
              <a:rPr lang="en-US" b="1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1:1-12</a:t>
            </a:r>
            <a:br>
              <a:rPr lang="en-US" sz="1400" dirty="0">
                <a:cs typeface="Century Gothic"/>
              </a:rPr>
            </a:br>
            <a:r>
              <a:rPr lang="en-US" sz="3600" b="1" dirty="0">
                <a:cs typeface="Century Gothic"/>
              </a:rPr>
              <a:t/>
            </a:r>
            <a:br>
              <a:rPr lang="en-US" sz="3600" b="1" dirty="0">
                <a:cs typeface="Century Gothic"/>
              </a:rPr>
            </a:br>
            <a:r>
              <a:rPr lang="en-US" sz="2400" b="1" dirty="0">
                <a:solidFill>
                  <a:srgbClr val="FFFF00"/>
                </a:solidFill>
                <a:cs typeface="Century Gothic"/>
              </a:rPr>
              <a:t>JULY:	DIFFERENT PEOPLE MAKE A DIFFERENCE</a:t>
            </a:r>
            <a:r>
              <a:rPr lang="en-US" sz="2400" dirty="0">
                <a:solidFill>
                  <a:srgbClr val="FFFF00"/>
                </a:solidFill>
                <a:cs typeface="Century Gothic"/>
              </a:rPr>
              <a:t/>
            </a:r>
            <a:br>
              <a:rPr lang="en-US" sz="2400" dirty="0">
                <a:solidFill>
                  <a:srgbClr val="FFFF00"/>
                </a:solidFill>
                <a:cs typeface="Century Gothic"/>
              </a:rPr>
            </a:br>
            <a:r>
              <a:rPr lang="en-US" dirty="0">
                <a:solidFill>
                  <a:srgbClr val="FFFF00"/>
                </a:solidFill>
                <a:cs typeface="Century Gothic"/>
              </a:rPr>
              <a:t>	</a:t>
            </a:r>
            <a:r>
              <a:rPr lang="en-US" sz="1400" b="1" dirty="0">
                <a:solidFill>
                  <a:srgbClr val="FFFF00"/>
                </a:solidFill>
                <a:cs typeface="Century Gothic"/>
              </a:rPr>
              <a:t>1 PET 1:13-2:3</a:t>
            </a:r>
            <a:br>
              <a:rPr lang="en-US" sz="1400" b="1" dirty="0">
                <a:solidFill>
                  <a:srgbClr val="FFFF00"/>
                </a:solidFill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AUG:	A HOLY PRIESTHOOD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2:4-12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SEPT:	EVANGELISM WITHOUT WORDS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2:13-3:7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OCT:	A MEEK DEFENSE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3:8-17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NOV:	A COUNTER-CULTURAL VIEW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3:18-4:11</a:t>
            </a:r>
            <a:br>
              <a:rPr lang="en-US" sz="1400" dirty="0">
                <a:cs typeface="Century Gothic"/>
              </a:rPr>
            </a:br>
            <a:r>
              <a:rPr lang="en-US" sz="3600" dirty="0">
                <a:cs typeface="Century Gothic"/>
              </a:rPr>
              <a:t/>
            </a:r>
            <a:br>
              <a:rPr lang="en-US" sz="3600" dirty="0">
                <a:cs typeface="Century Gothic"/>
              </a:rPr>
            </a:br>
            <a:r>
              <a:rPr lang="en-US" sz="2400" dirty="0">
                <a:cs typeface="Century Gothic"/>
              </a:rPr>
              <a:t>DEC:	SUFFERING &amp; EVANGELISM</a:t>
            </a:r>
            <a:br>
              <a:rPr lang="en-US" sz="2400" dirty="0">
                <a:cs typeface="Century Gothic"/>
              </a:rPr>
            </a:br>
            <a:r>
              <a:rPr lang="en-US" dirty="0">
                <a:cs typeface="Century Gothic"/>
              </a:rPr>
              <a:t>	</a:t>
            </a:r>
            <a:r>
              <a:rPr lang="en-US" sz="1400" dirty="0">
                <a:cs typeface="Century Gothic"/>
              </a:rPr>
              <a:t>1 PET 4:12-5:14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94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13 </a:t>
            </a:r>
            <a:r>
              <a:rPr lang="en-US" dirty="0"/>
              <a:t>Therefore, preparing your minds for action</a:t>
            </a:r>
            <a:r>
              <a:rPr lang="en-US" dirty="0" smtClean="0"/>
              <a:t>, and </a:t>
            </a:r>
            <a:r>
              <a:rPr lang="en-US" dirty="0"/>
              <a:t>being sober-minded, set your hope fully on the grace that will be brought to you at the revelation of Jesus Christ. 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252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13 </a:t>
            </a:r>
            <a:r>
              <a:rPr lang="en-US" dirty="0"/>
              <a:t>Therefore, preparing your minds for action</a:t>
            </a:r>
            <a:r>
              <a:rPr lang="en-US" dirty="0" smtClean="0"/>
              <a:t>, and </a:t>
            </a:r>
            <a:r>
              <a:rPr lang="en-US" dirty="0"/>
              <a:t>being sober-minded, </a:t>
            </a:r>
            <a:r>
              <a:rPr lang="en-US" b="1" u="sng" dirty="0">
                <a:solidFill>
                  <a:srgbClr val="FFFF00"/>
                </a:solidFill>
              </a:rPr>
              <a:t>set your hope fully on the grace that will be brought to you at the revelation of Jesus Christ</a:t>
            </a:r>
            <a:r>
              <a:rPr lang="en-US" dirty="0"/>
              <a:t>. 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41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14</a:t>
            </a:r>
            <a:r>
              <a:rPr lang="en-US" b="1" dirty="0"/>
              <a:t> </a:t>
            </a:r>
            <a:r>
              <a:rPr lang="en-US" dirty="0"/>
              <a:t>As obedient children, do not be conformed to the passions of your former ignorance, </a:t>
            </a:r>
            <a:r>
              <a:rPr lang="en-US" dirty="0" smtClean="0"/>
              <a:t> </a:t>
            </a:r>
            <a:r>
              <a:rPr lang="en-US" b="1" dirty="0" smtClean="0"/>
              <a:t>15</a:t>
            </a:r>
            <a:r>
              <a:rPr lang="en-US" b="1" dirty="0"/>
              <a:t> </a:t>
            </a:r>
            <a:r>
              <a:rPr lang="en-US" dirty="0"/>
              <a:t>but as he who called you is holy, you also be holy in all your conduct, </a:t>
            </a:r>
            <a:r>
              <a:rPr lang="en-US" b="1" dirty="0"/>
              <a:t>16 </a:t>
            </a:r>
            <a:r>
              <a:rPr lang="en-US" dirty="0"/>
              <a:t>since it is written, “You shall be holy, for I am holy.”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311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14</a:t>
            </a:r>
            <a:r>
              <a:rPr lang="en-US" b="1" dirty="0"/>
              <a:t> </a:t>
            </a:r>
            <a:r>
              <a:rPr lang="en-US" dirty="0"/>
              <a:t>As obedient children, </a:t>
            </a:r>
            <a:r>
              <a:rPr lang="en-US" b="1" u="sng" dirty="0">
                <a:solidFill>
                  <a:srgbClr val="FFFF00"/>
                </a:solidFill>
              </a:rPr>
              <a:t>do not be conformed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to the passions of your former ignorance</a:t>
            </a:r>
            <a:r>
              <a:rPr lang="en-US" dirty="0"/>
              <a:t>, </a:t>
            </a:r>
            <a:r>
              <a:rPr lang="en-US" b="1" dirty="0"/>
              <a:t>15 </a:t>
            </a:r>
            <a:r>
              <a:rPr lang="en-US" dirty="0"/>
              <a:t>but as he who called you is holy, you also be holy in all your conduct, </a:t>
            </a:r>
            <a:r>
              <a:rPr lang="en-US" b="1" dirty="0"/>
              <a:t>16 </a:t>
            </a:r>
            <a:r>
              <a:rPr lang="en-US" dirty="0"/>
              <a:t>since it is written, “You shall be holy, for I am holy.”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2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17 </a:t>
            </a:r>
            <a:r>
              <a:rPr lang="en-US" dirty="0"/>
              <a:t>And if you call on him as Father who judges impartially according to each one's deeds, conduct yourselves with fear throughout the time of your exile, </a:t>
            </a:r>
            <a:r>
              <a:rPr lang="en-US" b="1" dirty="0"/>
              <a:t>18 </a:t>
            </a:r>
            <a:r>
              <a:rPr lang="en-US" dirty="0"/>
              <a:t>knowing that you were ransomed from the futile ways inherited from your forefathers, not with perishable things such as silver or gold, </a:t>
            </a:r>
            <a:r>
              <a:rPr lang="en-US" b="1" dirty="0"/>
              <a:t>19 </a:t>
            </a:r>
            <a:r>
              <a:rPr lang="en-US" dirty="0"/>
              <a:t>but with the precious blood of Christ, like that of a lamb without blemish or spot.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866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30"/>
            <a:ext cx="8229600" cy="572086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/>
              <a:t>17 </a:t>
            </a:r>
            <a:r>
              <a:rPr lang="en-US" dirty="0"/>
              <a:t>And if you call on him as Father who judges impartially according to each one's deeds, </a:t>
            </a:r>
            <a:r>
              <a:rPr lang="en-US" b="1" u="sng" dirty="0">
                <a:solidFill>
                  <a:srgbClr val="FFFF00"/>
                </a:solidFill>
              </a:rPr>
              <a:t>conduct yourselves with fear throughout the time of your exile</a:t>
            </a:r>
            <a:r>
              <a:rPr lang="en-US" dirty="0"/>
              <a:t>, </a:t>
            </a:r>
            <a:r>
              <a:rPr lang="en-US" b="1" dirty="0"/>
              <a:t>18 </a:t>
            </a:r>
            <a:r>
              <a:rPr lang="en-US" dirty="0"/>
              <a:t>knowing that you were ransomed from the futile ways inherited from your forefathers, not with perishable things such as silver or gold, </a:t>
            </a:r>
            <a:r>
              <a:rPr lang="en-US" b="1" dirty="0"/>
              <a:t>19 </a:t>
            </a:r>
            <a:r>
              <a:rPr lang="en-US" dirty="0"/>
              <a:t>but with the precious blood of Christ, like that of a lamb without blemish or spot.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701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8864</TotalTime>
  <Words>103</Words>
  <Application>Microsoft Office PowerPoint</Application>
  <PresentationFormat>On-screen Show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 Black </vt:lpstr>
      <vt:lpstr>PowerPoint Presentation</vt:lpstr>
      <vt:lpstr> EVANGELISM IN EXILE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EVANGELISM IN EXILE</dc:title>
  <dc:creator>David Maxson</dc:creator>
  <cp:lastModifiedBy>Northwood2</cp:lastModifiedBy>
  <cp:revision>37</cp:revision>
  <dcterms:created xsi:type="dcterms:W3CDTF">2015-06-05T15:23:49Z</dcterms:created>
  <dcterms:modified xsi:type="dcterms:W3CDTF">2015-07-19T16:47:55Z</dcterms:modified>
</cp:coreProperties>
</file>