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7" r:id="rId2"/>
    <p:sldId id="304" r:id="rId3"/>
    <p:sldId id="275" r:id="rId4"/>
    <p:sldId id="264" r:id="rId5"/>
    <p:sldId id="292" r:id="rId6"/>
    <p:sldId id="268" r:id="rId7"/>
    <p:sldId id="296" r:id="rId8"/>
    <p:sldId id="293" r:id="rId9"/>
    <p:sldId id="297" r:id="rId10"/>
    <p:sldId id="298" r:id="rId11"/>
    <p:sldId id="294" r:id="rId12"/>
    <p:sldId id="299" r:id="rId13"/>
    <p:sldId id="300" r:id="rId14"/>
    <p:sldId id="295" r:id="rId15"/>
    <p:sldId id="301" r:id="rId16"/>
    <p:sldId id="303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00" autoAdjust="0"/>
  </p:normalViewPr>
  <p:slideViewPr>
    <p:cSldViewPr snapToGrid="0" snapToObjects="1" showGuides="1">
      <p:cViewPr varScale="1">
        <p:scale>
          <a:sx n="77" d="100"/>
          <a:sy n="77" d="100"/>
        </p:scale>
        <p:origin x="-104" y="-632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A7E46-2C81-5A4E-8E2F-AFEC36A67105}" type="datetimeFigureOut">
              <a:rPr lang="en-US" smtClean="0"/>
              <a:t>9/3/15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78376" y="4923536"/>
            <a:ext cx="826072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Welcome to Northwood!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7086" b="10605"/>
          <a:stretch/>
        </p:blipFill>
        <p:spPr>
          <a:xfrm>
            <a:off x="0" y="680720"/>
            <a:ext cx="9144000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3" y="686772"/>
            <a:ext cx="7883359" cy="551713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/>
              <a:t>When you come, </a:t>
            </a:r>
            <a:r>
              <a:rPr lang="en-US" sz="4000" b="1" u="sng" dirty="0" smtClean="0">
                <a:solidFill>
                  <a:srgbClr val="FFFF00"/>
                </a:solidFill>
              </a:rPr>
              <a:t>bring the cloak</a:t>
            </a:r>
            <a:r>
              <a:rPr lang="en-US" sz="4000" dirty="0" smtClean="0"/>
              <a:t> that I left with Carpus at Troas, also the books, and above all the parchments. (v 13)</a:t>
            </a:r>
          </a:p>
        </p:txBody>
      </p:sp>
    </p:spTree>
    <p:extLst>
      <p:ext uri="{BB962C8B-B14F-4D97-AF65-F5344CB8AC3E}">
        <p14:creationId xmlns:p14="http://schemas.microsoft.com/office/powerpoint/2010/main" val="7431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61644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Know that they can still be your friends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entury Gothic"/>
                <a:cs typeface="Century Gothic"/>
              </a:rPr>
              <a:t>When friends fail you…</a:t>
            </a:r>
            <a:endParaRPr lang="en-US" sz="3200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040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3" y="686772"/>
            <a:ext cx="7883359" cy="551713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b="1" u="sng" dirty="0" smtClean="0">
                <a:solidFill>
                  <a:srgbClr val="FFFF00"/>
                </a:solidFill>
              </a:rPr>
              <a:t>Luke</a:t>
            </a:r>
            <a:r>
              <a:rPr lang="en-US" sz="4000" dirty="0" smtClean="0"/>
              <a:t> alone is with me. (v 11)</a:t>
            </a:r>
          </a:p>
        </p:txBody>
      </p:sp>
    </p:spTree>
    <p:extLst>
      <p:ext uri="{BB962C8B-B14F-4D97-AF65-F5344CB8AC3E}">
        <p14:creationId xmlns:p14="http://schemas.microsoft.com/office/powerpoint/2010/main" val="28712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3" y="686772"/>
            <a:ext cx="7883359" cy="551713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dirty="0" err="1" smtClean="0"/>
              <a:t>Eubulus</a:t>
            </a:r>
            <a:r>
              <a:rPr lang="en-US" sz="4000" dirty="0" smtClean="0"/>
              <a:t> sends </a:t>
            </a:r>
            <a:r>
              <a:rPr lang="en-US" sz="4000" b="1" u="sng" dirty="0" smtClean="0">
                <a:solidFill>
                  <a:srgbClr val="FFFF00"/>
                </a:solidFill>
              </a:rPr>
              <a:t>greetings</a:t>
            </a:r>
            <a:r>
              <a:rPr lang="en-US" sz="4000" dirty="0" smtClean="0"/>
              <a:t> to you, as do </a:t>
            </a:r>
            <a:r>
              <a:rPr lang="en-US" sz="4000" dirty="0" err="1" smtClean="0"/>
              <a:t>Pudens</a:t>
            </a:r>
            <a:r>
              <a:rPr lang="en-US" sz="4000" dirty="0" smtClean="0"/>
              <a:t> and Linus and Claudia and all the brothers. (v 21)</a:t>
            </a:r>
          </a:p>
        </p:txBody>
      </p:sp>
    </p:spTree>
    <p:extLst>
      <p:ext uri="{BB962C8B-B14F-4D97-AF65-F5344CB8AC3E}">
        <p14:creationId xmlns:p14="http://schemas.microsoft.com/office/powerpoint/2010/main" val="39732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116782" cy="16793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Know that there’s a friend who will never fail you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116782" cy="150018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entury Gothic"/>
                <a:cs typeface="Century Gothic"/>
              </a:rPr>
              <a:t>When friends fail you…</a:t>
            </a:r>
            <a:endParaRPr lang="en-US" sz="3200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040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3" y="686772"/>
            <a:ext cx="7883359" cy="551713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/>
              <a:t>But the </a:t>
            </a:r>
            <a:r>
              <a:rPr lang="en-US" sz="4000" b="1" u="sng" dirty="0" smtClean="0">
                <a:solidFill>
                  <a:srgbClr val="FFFF00"/>
                </a:solidFill>
              </a:rPr>
              <a:t>Lord stood by me</a:t>
            </a:r>
            <a:r>
              <a:rPr lang="en-US" sz="4000" dirty="0" smtClean="0"/>
              <a:t> and strengthened me… (v 17)</a:t>
            </a:r>
          </a:p>
        </p:txBody>
      </p:sp>
    </p:spTree>
    <p:extLst>
      <p:ext uri="{BB962C8B-B14F-4D97-AF65-F5344CB8AC3E}">
        <p14:creationId xmlns:p14="http://schemas.microsoft.com/office/powerpoint/2010/main" val="28942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3" y="686772"/>
            <a:ext cx="7883359" cy="551713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/>
              <a:t>The </a:t>
            </a:r>
            <a:r>
              <a:rPr lang="en-US" sz="4000" b="1" u="sng" dirty="0" smtClean="0">
                <a:solidFill>
                  <a:srgbClr val="FFFF00"/>
                </a:solidFill>
              </a:rPr>
              <a:t>Lord will rescue me</a:t>
            </a:r>
            <a:r>
              <a:rPr lang="en-US" sz="4000" dirty="0" smtClean="0"/>
              <a:t> from every evil deed and bring me safely into his heavenly kingdom. (v 18)</a:t>
            </a:r>
          </a:p>
        </p:txBody>
      </p:sp>
    </p:spTree>
    <p:extLst>
      <p:ext uri="{BB962C8B-B14F-4D97-AF65-F5344CB8AC3E}">
        <p14:creationId xmlns:p14="http://schemas.microsoft.com/office/powerpoint/2010/main" val="30290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42023" y="3196397"/>
            <a:ext cx="6865775" cy="3260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4025" indent="-454025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entury Gothic"/>
              </a:rPr>
              <a:t>Do what you can do to be a friend.</a:t>
            </a:r>
          </a:p>
          <a:p>
            <a:pPr marL="454025" indent="-454025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Remember the 70 times 7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rule.</a:t>
            </a:r>
            <a:endParaRPr lang="en-US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Century Gothic"/>
            </a:endParaRPr>
          </a:p>
          <a:p>
            <a:pPr marL="454025" indent="-454025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entury Gothic"/>
              </a:rPr>
              <a:t>Accept your limitations to change.</a:t>
            </a:r>
            <a:endParaRPr lang="en-US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Century Gothic"/>
            </a:endParaRPr>
          </a:p>
          <a:p>
            <a:pPr marL="454025" indent="-454025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entury Gothic"/>
              </a:rPr>
              <a:t>Leave the rest to God.</a:t>
            </a:r>
            <a:endParaRPr lang="en-US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Century Gothic"/>
            </a:endParaRPr>
          </a:p>
          <a:p>
            <a:pPr marL="454025" indent="-454025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entury Gothic"/>
              </a:rPr>
              <a:t>Don’t let one loss turn into two!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4918" b="19548"/>
          <a:stretch/>
        </p:blipFill>
        <p:spPr>
          <a:xfrm>
            <a:off x="0" y="706134"/>
            <a:ext cx="9144000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986" b="13491"/>
          <a:stretch/>
        </p:blipFill>
        <p:spPr>
          <a:xfrm>
            <a:off x="0" y="1429863"/>
            <a:ext cx="9144000" cy="344728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8376" y="4923536"/>
            <a:ext cx="826072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When Friends Fail You</a:t>
            </a:r>
            <a:endParaRPr lang="en-US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0324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978475" cy="13620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Know You’re not the first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978475" cy="150018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entury Gothic"/>
                <a:cs typeface="Century Gothic"/>
              </a:rPr>
              <a:t>When friends fail you…</a:t>
            </a:r>
            <a:endParaRPr lang="en-US" sz="3200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817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3" y="686772"/>
            <a:ext cx="7883359" cy="5517139"/>
          </a:xfrm>
        </p:spPr>
        <p:txBody>
          <a:bodyPr anchor="ctr"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For </a:t>
            </a:r>
            <a:r>
              <a:rPr lang="en-US" b="1" dirty="0" smtClean="0">
                <a:solidFill>
                  <a:srgbClr val="FFFF00"/>
                </a:solidFill>
              </a:rPr>
              <a:t>Demas</a:t>
            </a:r>
            <a:r>
              <a:rPr lang="en-US" dirty="0" smtClean="0"/>
              <a:t>… has deserted me (v 10)</a:t>
            </a:r>
          </a:p>
          <a:p>
            <a:pPr>
              <a:spcBef>
                <a:spcPts val="1200"/>
              </a:spcBef>
            </a:pPr>
            <a:r>
              <a:rPr lang="en-US" b="1" dirty="0" err="1" smtClean="0">
                <a:solidFill>
                  <a:srgbClr val="FFFF00"/>
                </a:solidFill>
              </a:rPr>
              <a:t>Crescens</a:t>
            </a:r>
            <a:r>
              <a:rPr lang="en-US" dirty="0" smtClean="0"/>
              <a:t> has gone to Galatia, </a:t>
            </a:r>
            <a:r>
              <a:rPr lang="en-US" b="1" dirty="0" smtClean="0">
                <a:solidFill>
                  <a:srgbClr val="FFFF00"/>
                </a:solidFill>
              </a:rPr>
              <a:t>Titus</a:t>
            </a:r>
            <a:r>
              <a:rPr lang="en-US" dirty="0" smtClean="0"/>
              <a:t> to Dalmatia (v 10)</a:t>
            </a:r>
          </a:p>
          <a:p>
            <a:pPr>
              <a:spcBef>
                <a:spcPts val="12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Alexander</a:t>
            </a:r>
            <a:r>
              <a:rPr lang="en-US" dirty="0" smtClean="0"/>
              <a:t> the coppersmith did me great harm (v 14)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At my first defense </a:t>
            </a:r>
            <a:r>
              <a:rPr lang="en-US" b="1" dirty="0" smtClean="0">
                <a:solidFill>
                  <a:srgbClr val="FFFF00"/>
                </a:solidFill>
              </a:rPr>
              <a:t>no one </a:t>
            </a:r>
            <a:r>
              <a:rPr lang="en-US" dirty="0" smtClean="0"/>
              <a:t>came to stand by me, but all deserted me. (v 16)</a:t>
            </a:r>
          </a:p>
          <a:p>
            <a:pPr>
              <a:spcBef>
                <a:spcPts val="12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Erastus</a:t>
            </a:r>
            <a:r>
              <a:rPr lang="en-US" dirty="0" smtClean="0"/>
              <a:t> remained at Corinth, and I left </a:t>
            </a:r>
            <a:r>
              <a:rPr lang="en-US" b="1" dirty="0" err="1" smtClean="0">
                <a:solidFill>
                  <a:srgbClr val="FFFF00"/>
                </a:solidFill>
              </a:rPr>
              <a:t>Trophimus</a:t>
            </a:r>
            <a:r>
              <a:rPr lang="en-US" dirty="0" smtClean="0"/>
              <a:t>, who was ill, at Miletus. (v 20)</a:t>
            </a:r>
          </a:p>
        </p:txBody>
      </p:sp>
    </p:spTree>
    <p:extLst>
      <p:ext uri="{BB962C8B-B14F-4D97-AF65-F5344CB8AC3E}">
        <p14:creationId xmlns:p14="http://schemas.microsoft.com/office/powerpoint/2010/main" val="15561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167076" cy="13620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accept</a:t>
            </a:r>
            <a:r>
              <a:rPr lang="en-US" sz="3600" dirty="0" smtClean="0">
                <a:latin typeface="Century Gothic"/>
                <a:cs typeface="Century Gothic"/>
              </a:rPr>
              <a:t> that it’s not you’r</a:t>
            </a:r>
            <a:r>
              <a:rPr lang="en-US" sz="3600" dirty="0" smtClean="0">
                <a:latin typeface="Century Gothic"/>
                <a:cs typeface="Century Gothic"/>
              </a:rPr>
              <a:t>e fault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167076" cy="150018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entury Gothic"/>
                <a:cs typeface="Century Gothic"/>
              </a:rPr>
              <a:t>When friends fail you…</a:t>
            </a:r>
            <a:endParaRPr lang="en-US" sz="3200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754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3" y="686772"/>
            <a:ext cx="7883359" cy="551713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/>
              <a:t>For Demas, in love with this present world, has deserted me and gone to Thessalonica. (v 10)</a:t>
            </a:r>
          </a:p>
        </p:txBody>
      </p:sp>
    </p:spTree>
    <p:extLst>
      <p:ext uri="{BB962C8B-B14F-4D97-AF65-F5344CB8AC3E}">
        <p14:creationId xmlns:p14="http://schemas.microsoft.com/office/powerpoint/2010/main" val="35390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3" y="686772"/>
            <a:ext cx="7883359" cy="551713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/>
              <a:t>For Demas, </a:t>
            </a:r>
            <a:r>
              <a:rPr lang="en-US" sz="4000" b="1" u="sng" dirty="0" smtClean="0">
                <a:solidFill>
                  <a:srgbClr val="FFFF00"/>
                </a:solidFill>
              </a:rPr>
              <a:t>in love with this present world</a:t>
            </a:r>
            <a:r>
              <a:rPr lang="en-US" sz="4000" dirty="0" smtClean="0"/>
              <a:t>, has deserted me and gone to Thessalonica. (v 10)</a:t>
            </a:r>
          </a:p>
        </p:txBody>
      </p:sp>
    </p:spTree>
    <p:extLst>
      <p:ext uri="{BB962C8B-B14F-4D97-AF65-F5344CB8AC3E}">
        <p14:creationId xmlns:p14="http://schemas.microsoft.com/office/powerpoint/2010/main" val="6870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8" cy="1591296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You learn that people are more important than things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165560" cy="150018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entury Gothic"/>
                <a:cs typeface="Century Gothic"/>
              </a:rPr>
              <a:t>When friends fail you…</a:t>
            </a:r>
            <a:endParaRPr lang="en-US" sz="3200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203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3" y="686772"/>
            <a:ext cx="7883359" cy="551713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/>
              <a:t>When you come, bring the cloak  that I left with Carpus at Troas, also the books, and above all the parchments. (v 13)</a:t>
            </a:r>
          </a:p>
        </p:txBody>
      </p:sp>
    </p:spTree>
    <p:extLst>
      <p:ext uri="{BB962C8B-B14F-4D97-AF65-F5344CB8AC3E}">
        <p14:creationId xmlns:p14="http://schemas.microsoft.com/office/powerpoint/2010/main" val="14614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4419</TotalTime>
  <Words>354</Words>
  <Application>Microsoft Macintosh PowerPoint</Application>
  <PresentationFormat>On-screen Show (4:3)</PresentationFormat>
  <Paragraphs>30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Black</vt:lpstr>
      <vt:lpstr>PowerPoint Presentation</vt:lpstr>
      <vt:lpstr>PowerPoint Presentation</vt:lpstr>
      <vt:lpstr>Know You’re not the first</vt:lpstr>
      <vt:lpstr>PowerPoint Presentation</vt:lpstr>
      <vt:lpstr>accept that it’s not you’re fault</vt:lpstr>
      <vt:lpstr>PowerPoint Presentation</vt:lpstr>
      <vt:lpstr>PowerPoint Presentation</vt:lpstr>
      <vt:lpstr>You learn that people are more important than things</vt:lpstr>
      <vt:lpstr>PowerPoint Presentation</vt:lpstr>
      <vt:lpstr>PowerPoint Presentation</vt:lpstr>
      <vt:lpstr>Know that they can still be your friends</vt:lpstr>
      <vt:lpstr>PowerPoint Presentation</vt:lpstr>
      <vt:lpstr>PowerPoint Presentation</vt:lpstr>
      <vt:lpstr>Know that there’s a friend who will never fail you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Life Verse</dc:title>
  <dc:creator>David Maxson</dc:creator>
  <cp:lastModifiedBy>David Maxson</cp:lastModifiedBy>
  <cp:revision>35</cp:revision>
  <dcterms:created xsi:type="dcterms:W3CDTF">2015-08-21T17:51:49Z</dcterms:created>
  <dcterms:modified xsi:type="dcterms:W3CDTF">2015-09-06T13:22:04Z</dcterms:modified>
</cp:coreProperties>
</file>