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400" r:id="rId2"/>
    <p:sldId id="399" r:id="rId3"/>
    <p:sldId id="406" r:id="rId4"/>
    <p:sldId id="402" r:id="rId5"/>
    <p:sldId id="407" r:id="rId6"/>
    <p:sldId id="408" r:id="rId7"/>
    <p:sldId id="409" r:id="rId8"/>
    <p:sldId id="410" r:id="rId9"/>
    <p:sldId id="405" r:id="rId10"/>
    <p:sldId id="273" r:id="rId11"/>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8200" autoAdjust="0"/>
  </p:normalViewPr>
  <p:slideViewPr>
    <p:cSldViewPr snapToGrid="0" snapToObjects="1" showGuides="1">
      <p:cViewPr>
        <p:scale>
          <a:sx n="99" d="100"/>
          <a:sy n="99" d="100"/>
        </p:scale>
        <p:origin x="-352" y="-480"/>
      </p:cViewPr>
      <p:guideLst>
        <p:guide orient="horz" pos="1801"/>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7A7E46-2C81-5A4E-8E2F-AFEC36A67105}" type="datetimeFigureOut">
              <a:rPr lang="en-US" smtClean="0"/>
              <a:t>11/14/15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C9139-292D-8E4A-A162-6E8D5B36A956}"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7A7E46-2C81-5A4E-8E2F-AFEC36A67105}" type="datetimeFigureOut">
              <a:rPr lang="en-US" smtClean="0"/>
              <a:t>11/14/15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C9139-292D-8E4A-A162-6E8D5B36A956}"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7A7E46-2C81-5A4E-8E2F-AFEC36A67105}" type="datetimeFigureOut">
              <a:rPr lang="en-US" smtClean="0"/>
              <a:t>11/14/15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C9139-292D-8E4A-A162-6E8D5B36A956}"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7A7E46-2C81-5A4E-8E2F-AFEC36A67105}" type="datetimeFigureOut">
              <a:rPr lang="en-US" smtClean="0"/>
              <a:t>11/14/15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C9139-292D-8E4A-A162-6E8D5B36A956}"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7A7E46-2C81-5A4E-8E2F-AFEC36A67105}" type="datetimeFigureOut">
              <a:rPr lang="en-US" smtClean="0"/>
              <a:t>11/14/15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C9139-292D-8E4A-A162-6E8D5B36A956}"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7A7E46-2C81-5A4E-8E2F-AFEC36A67105}" type="datetimeFigureOut">
              <a:rPr lang="en-US" smtClean="0"/>
              <a:t>11/14/15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C9139-292D-8E4A-A162-6E8D5B36A956}"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7A7E46-2C81-5A4E-8E2F-AFEC36A67105}" type="datetimeFigureOut">
              <a:rPr lang="en-US" smtClean="0"/>
              <a:t>11/14/15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8C9139-292D-8E4A-A162-6E8D5B36A956}"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7A7E46-2C81-5A4E-8E2F-AFEC36A67105}" type="datetimeFigureOut">
              <a:rPr lang="en-US" smtClean="0"/>
              <a:t>11/14/15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8C9139-292D-8E4A-A162-6E8D5B36A956}"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7A7E46-2C81-5A4E-8E2F-AFEC36A67105}" type="datetimeFigureOut">
              <a:rPr lang="en-US" smtClean="0"/>
              <a:t>11/14/15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8C9139-292D-8E4A-A162-6E8D5B36A956}"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7A7E46-2C81-5A4E-8E2F-AFEC36A67105}" type="datetimeFigureOut">
              <a:rPr lang="en-US" smtClean="0"/>
              <a:t>11/14/15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C9139-292D-8E4A-A162-6E8D5B36A956}"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7A7E46-2C81-5A4E-8E2F-AFEC36A67105}" type="datetimeFigureOut">
              <a:rPr lang="en-US" smtClean="0"/>
              <a:t>11/14/15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C9139-292D-8E4A-A162-6E8D5B36A956}"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4D7A7E46-2C81-5A4E-8E2F-AFEC36A67105}" type="datetimeFigureOut">
              <a:rPr lang="en-US" smtClean="0"/>
              <a:t>11/14/15</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A68C9139-292D-8E4A-A162-6E8D5B36A956}"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5715000"/>
          </a:xfrm>
          <a:prstGeom prst="rect">
            <a:avLst/>
          </a:prstGeom>
        </p:spPr>
      </p:pic>
      <p:sp>
        <p:nvSpPr>
          <p:cNvPr id="5" name="Rectangle 4"/>
          <p:cNvSpPr/>
          <p:nvPr/>
        </p:nvSpPr>
        <p:spPr>
          <a:xfrm>
            <a:off x="3337493" y="2995537"/>
            <a:ext cx="5806505" cy="1864050"/>
          </a:xfrm>
          <a:prstGeom prst="rect">
            <a:avLst/>
          </a:prstGeom>
          <a:solidFill>
            <a:schemeClr val="bg1">
              <a:alpha val="6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3505419" y="3083111"/>
            <a:ext cx="5638580" cy="1801519"/>
          </a:xfrm>
          <a:prstGeom prst="rect">
            <a:avLst/>
          </a:prstGeom>
          <a:noFill/>
        </p:spPr>
        <p:txBody>
          <a:bodyPr wrap="square" rtlCol="0">
            <a:spAutoFit/>
          </a:bodyPr>
          <a:lstStyle/>
          <a:p>
            <a:pPr>
              <a:lnSpc>
                <a:spcPct val="80000"/>
              </a:lnSpc>
            </a:pPr>
            <a:r>
              <a:rPr lang="en-US" sz="6800" b="1" dirty="0" smtClean="0">
                <a:latin typeface="Century Gothic"/>
                <a:cs typeface="Century Gothic"/>
              </a:rPr>
              <a:t>Welcome </a:t>
            </a:r>
            <a:r>
              <a:rPr lang="en-US" sz="6800" b="1" dirty="0" smtClean="0">
                <a:latin typeface="Century Gothic"/>
                <a:cs typeface="Century Gothic"/>
              </a:rPr>
              <a:t>to Northwood</a:t>
            </a:r>
            <a:endParaRPr lang="en-US" sz="6800" b="1" dirty="0">
              <a:latin typeface="Century Gothic"/>
              <a:cs typeface="Century Gothic"/>
            </a:endParaRPr>
          </a:p>
        </p:txBody>
      </p:sp>
    </p:spTree>
    <p:extLst>
      <p:ext uri="{BB962C8B-B14F-4D97-AF65-F5344CB8AC3E}">
        <p14:creationId xmlns:p14="http://schemas.microsoft.com/office/powerpoint/2010/main" val="85916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1"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ggy_pier-wallpaper-1152x720.jpg"/>
          <p:cNvPicPr>
            <a:picLocks noChangeAspect="1"/>
          </p:cNvPicPr>
          <p:nvPr/>
        </p:nvPicPr>
        <p:blipFill rotWithShape="1">
          <a:blip r:embed="rId2">
            <a:extLst>
              <a:ext uri="{28A0092B-C50C-407E-A947-70E740481C1C}">
                <a14:useLocalDpi xmlns:a14="http://schemas.microsoft.com/office/drawing/2010/main" val="0"/>
              </a:ext>
            </a:extLst>
          </a:blip>
          <a:srcRect t="29914" b="30886"/>
          <a:stretch/>
        </p:blipFill>
        <p:spPr>
          <a:xfrm>
            <a:off x="0" y="0"/>
            <a:ext cx="9144000" cy="2240280"/>
          </a:xfrm>
          <a:prstGeom prst="rect">
            <a:avLst/>
          </a:prstGeom>
        </p:spPr>
      </p:pic>
      <p:sp>
        <p:nvSpPr>
          <p:cNvPr id="5" name="Title 1"/>
          <p:cNvSpPr txBox="1">
            <a:spLocks/>
          </p:cNvSpPr>
          <p:nvPr/>
        </p:nvSpPr>
        <p:spPr>
          <a:xfrm>
            <a:off x="430306" y="2764624"/>
            <a:ext cx="8291259" cy="285591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1200"/>
              </a:spcBef>
            </a:pPr>
            <a:r>
              <a:rPr lang="en-US" sz="3800" dirty="0" smtClean="0">
                <a:effectLst>
                  <a:outerShdw blurRad="50800" dist="38100" dir="2700000" algn="tl" rotWithShape="0">
                    <a:prstClr val="black">
                      <a:alpha val="40000"/>
                    </a:prstClr>
                  </a:outerShdw>
                </a:effectLst>
                <a:latin typeface="Century Gothic"/>
                <a:cs typeface="Century Gothic"/>
              </a:rPr>
              <a:t>When doubts arise in your heart, hold on to what you</a:t>
            </a:r>
          </a:p>
          <a:p>
            <a:pPr>
              <a:lnSpc>
                <a:spcPct val="90000"/>
              </a:lnSpc>
              <a:spcBef>
                <a:spcPts val="0"/>
              </a:spcBef>
            </a:pPr>
            <a:r>
              <a:rPr lang="en-US" sz="4000" dirty="0" smtClean="0">
                <a:effectLst>
                  <a:outerShdw blurRad="50800" dist="38100" dir="2700000" algn="tl" rotWithShape="0">
                    <a:prstClr val="black">
                      <a:alpha val="40000"/>
                    </a:prstClr>
                  </a:outerShdw>
                </a:effectLst>
                <a:latin typeface="Century Gothic"/>
                <a:cs typeface="Century Gothic"/>
              </a:rPr>
              <a:t> </a:t>
            </a:r>
            <a:r>
              <a:rPr lang="en-US" sz="7200" dirty="0" smtClean="0">
                <a:effectLst>
                  <a:glow rad="101600">
                    <a:schemeClr val="accent3">
                      <a:satMod val="175000"/>
                      <a:alpha val="40000"/>
                    </a:schemeClr>
                  </a:glow>
                  <a:outerShdw blurRad="50800" dist="38100" dir="2700000" algn="tl" rotWithShape="0">
                    <a:prstClr val="black">
                      <a:alpha val="40000"/>
                    </a:prstClr>
                  </a:outerShdw>
                </a:effectLst>
                <a:latin typeface="Century Gothic"/>
                <a:cs typeface="Century Gothic"/>
              </a:rPr>
              <a:t>KNOW</a:t>
            </a:r>
            <a:r>
              <a:rPr lang="en-US" sz="7200" dirty="0" smtClean="0">
                <a:effectLst>
                  <a:glow rad="63500">
                    <a:schemeClr val="accent3">
                      <a:satMod val="175000"/>
                      <a:alpha val="40000"/>
                    </a:schemeClr>
                  </a:glow>
                  <a:outerShdw blurRad="50800" dist="38100" dir="2700000" algn="tl" rotWithShape="0">
                    <a:prstClr val="black">
                      <a:alpha val="40000"/>
                    </a:prstClr>
                  </a:outerShdw>
                </a:effectLst>
                <a:latin typeface="Century Gothic"/>
                <a:cs typeface="Century Gothic"/>
              </a:rPr>
              <a:t>!</a:t>
            </a:r>
            <a:r>
              <a:rPr lang="en-US" sz="7200" dirty="0" smtClean="0">
                <a:effectLst>
                  <a:outerShdw blurRad="50800" dist="38100" dir="2700000" algn="tl" rotWithShape="0">
                    <a:prstClr val="black">
                      <a:alpha val="40000"/>
                    </a:prstClr>
                  </a:outerShdw>
                </a:effectLst>
                <a:latin typeface="Century Gothic"/>
                <a:cs typeface="Century Gothic"/>
              </a:rPr>
              <a:t> </a:t>
            </a:r>
            <a:endParaRPr lang="en-US" sz="7200" dirty="0" smtClean="0">
              <a:effectLst>
                <a:outerShdw blurRad="50800" dist="38100" dir="2700000" algn="tl" rotWithShape="0">
                  <a:prstClr val="black">
                    <a:alpha val="40000"/>
                  </a:prstClr>
                </a:outerShdw>
              </a:effectLst>
              <a:latin typeface="Century Gothic"/>
              <a:cs typeface="Century Gothic"/>
            </a:endParaRPr>
          </a:p>
        </p:txBody>
      </p:sp>
    </p:spTree>
    <p:extLst>
      <p:ext uri="{BB962C8B-B14F-4D97-AF65-F5344CB8AC3E}">
        <p14:creationId xmlns:p14="http://schemas.microsoft.com/office/powerpoint/2010/main" val="384595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2500"/>
                                        <p:tgtEl>
                                          <p:spTgt spid="5">
                                            <p:txEl>
                                              <p:pRg st="1" end="1"/>
                                            </p:txEl>
                                          </p:spTgt>
                                        </p:tgtEl>
                                      </p:cBhvr>
                                    </p:animEffect>
                                  </p:childTnLst>
                                  <p:subTnLst>
                                    <p:animClr clrSpc="rgb" dir="cw">
                                      <p:cBhvr override="childStyle">
                                        <p:cTn dur="1" fill="hold" display="0" masterRel="nextClick" afterEffect="1"/>
                                        <p:tgtEl>
                                          <p:spTgt spid="5">
                                            <p:txEl>
                                              <p:pRg st="1" end="1"/>
                                            </p:txEl>
                                          </p:spTgt>
                                        </p:tgtEl>
                                        <p:attrNameLst>
                                          <p:attrName>ppt_c</p:attrName>
                                        </p:attrNameLst>
                                      </p:cBhvr>
                                      <p:to>
                                        <a:srgbClr val="4C4C4C"/>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ggy_pier-wallpaper-1152x72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50" y="-10495"/>
            <a:ext cx="9404296" cy="5877685"/>
          </a:xfrm>
          <a:prstGeom prst="rect">
            <a:avLst/>
          </a:prstGeom>
        </p:spPr>
      </p:pic>
      <p:sp>
        <p:nvSpPr>
          <p:cNvPr id="4" name="TextBox 3"/>
          <p:cNvSpPr txBox="1"/>
          <p:nvPr/>
        </p:nvSpPr>
        <p:spPr>
          <a:xfrm>
            <a:off x="0" y="3705398"/>
            <a:ext cx="9144000" cy="892552"/>
          </a:xfrm>
          <a:prstGeom prst="rect">
            <a:avLst/>
          </a:prstGeom>
          <a:solidFill>
            <a:schemeClr val="bg1">
              <a:alpha val="52000"/>
            </a:schemeClr>
          </a:solidFill>
        </p:spPr>
        <p:txBody>
          <a:bodyPr wrap="square" bIns="0" rtlCol="0" anchor="ctr" anchorCtr="1">
            <a:spAutoFit/>
          </a:bodyPr>
          <a:lstStyle/>
          <a:p>
            <a:pPr algn="ctr">
              <a:lnSpc>
                <a:spcPct val="90000"/>
              </a:lnSpc>
              <a:spcBef>
                <a:spcPts val="1800"/>
              </a:spcBef>
            </a:pPr>
            <a:r>
              <a:rPr lang="en-US" sz="6000" b="1" spc="-150" dirty="0" smtClean="0">
                <a:effectLst>
                  <a:outerShdw blurRad="50800" dist="38100" dir="2700000" algn="tl" rotWithShape="0">
                    <a:prstClr val="black">
                      <a:alpha val="40000"/>
                    </a:prstClr>
                  </a:outerShdw>
                </a:effectLst>
                <a:latin typeface="Century Gothic"/>
                <a:cs typeface="Century Gothic"/>
              </a:rPr>
              <a:t>Reasons for Unbelief</a:t>
            </a:r>
            <a:endParaRPr lang="en-US" sz="6000" b="1" spc="-150" dirty="0">
              <a:effectLst>
                <a:outerShdw blurRad="50800" dist="38100" dir="2700000" algn="tl" rotWithShape="0">
                  <a:prstClr val="black">
                    <a:alpha val="40000"/>
                  </a:prstClr>
                </a:outerShdw>
              </a:effectLst>
              <a:latin typeface="Century Gothic"/>
              <a:cs typeface="Century Gothic"/>
            </a:endParaRPr>
          </a:p>
        </p:txBody>
      </p:sp>
    </p:spTree>
    <p:extLst>
      <p:ext uri="{BB962C8B-B14F-4D97-AF65-F5344CB8AC3E}">
        <p14:creationId xmlns:p14="http://schemas.microsoft.com/office/powerpoint/2010/main" val="3415376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ggy_pier-wallpaper-1152x720.jpg"/>
          <p:cNvPicPr>
            <a:picLocks noChangeAspect="1"/>
          </p:cNvPicPr>
          <p:nvPr/>
        </p:nvPicPr>
        <p:blipFill rotWithShape="1">
          <a:blip r:embed="rId2">
            <a:extLst>
              <a:ext uri="{28A0092B-C50C-407E-A947-70E740481C1C}">
                <a14:useLocalDpi xmlns:a14="http://schemas.microsoft.com/office/drawing/2010/main" val="0"/>
              </a:ext>
            </a:extLst>
          </a:blip>
          <a:srcRect l="947" r="1041"/>
          <a:stretch/>
        </p:blipFill>
        <p:spPr>
          <a:xfrm>
            <a:off x="-36576" y="-10495"/>
            <a:ext cx="9217152" cy="5877685"/>
          </a:xfrm>
          <a:prstGeom prst="rect">
            <a:avLst/>
          </a:prstGeom>
        </p:spPr>
      </p:pic>
      <p:sp>
        <p:nvSpPr>
          <p:cNvPr id="3" name="Rectangle 2"/>
          <p:cNvSpPr/>
          <p:nvPr/>
        </p:nvSpPr>
        <p:spPr>
          <a:xfrm>
            <a:off x="0" y="-10495"/>
            <a:ext cx="9144000" cy="5725495"/>
          </a:xfrm>
          <a:prstGeom prst="rect">
            <a:avLst/>
          </a:prstGeom>
          <a:solidFill>
            <a:schemeClr val="bg1">
              <a:alpha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0" y="425086"/>
            <a:ext cx="9144000" cy="4867999"/>
          </a:xfrm>
          <a:prstGeom prst="rect">
            <a:avLst/>
          </a:prstGeom>
          <a:noFill/>
          <a:ln>
            <a:noFill/>
          </a:ln>
        </p:spPr>
        <p:txBody>
          <a:bodyPr wrap="square" bIns="0" rtlCol="0" anchor="ctr" anchorCtr="1">
            <a:spAutoFit/>
          </a:bodyPr>
          <a:lstStyle/>
          <a:p>
            <a:pPr algn="ctr">
              <a:lnSpc>
                <a:spcPct val="90000"/>
              </a:lnSpc>
              <a:spcBef>
                <a:spcPts val="1800"/>
              </a:spcBef>
            </a:pPr>
            <a:r>
              <a:rPr lang="en-US" sz="4400" b="1" spc="-150" dirty="0" smtClean="0">
                <a:effectLst>
                  <a:glow rad="63500">
                    <a:schemeClr val="accent6">
                      <a:satMod val="175000"/>
                      <a:alpha val="40000"/>
                    </a:schemeClr>
                  </a:glow>
                </a:effectLst>
                <a:cs typeface="Century Gothic"/>
              </a:rPr>
              <a:t>Anger</a:t>
            </a:r>
          </a:p>
          <a:p>
            <a:pPr algn="ctr">
              <a:lnSpc>
                <a:spcPct val="90000"/>
              </a:lnSpc>
              <a:spcBef>
                <a:spcPts val="1800"/>
              </a:spcBef>
            </a:pPr>
            <a:endParaRPr lang="en-US" sz="4400" b="1" spc="-150" dirty="0" smtClean="0">
              <a:effectLst>
                <a:glow rad="63500">
                  <a:schemeClr val="accent6">
                    <a:satMod val="175000"/>
                    <a:alpha val="40000"/>
                  </a:schemeClr>
                </a:glow>
              </a:effectLst>
              <a:cs typeface="Century Gothic"/>
            </a:endParaRPr>
          </a:p>
          <a:p>
            <a:pPr algn="ctr">
              <a:lnSpc>
                <a:spcPct val="90000"/>
              </a:lnSpc>
              <a:spcBef>
                <a:spcPts val="1800"/>
              </a:spcBef>
            </a:pPr>
            <a:endParaRPr lang="en-US" sz="4400" b="1" spc="-150" dirty="0" smtClean="0">
              <a:effectLst>
                <a:glow rad="63500">
                  <a:schemeClr val="accent6">
                    <a:satMod val="175000"/>
                    <a:alpha val="40000"/>
                  </a:schemeClr>
                </a:glow>
              </a:effectLst>
              <a:cs typeface="Century Gothic"/>
            </a:endParaRPr>
          </a:p>
          <a:p>
            <a:pPr algn="ctr">
              <a:lnSpc>
                <a:spcPct val="90000"/>
              </a:lnSpc>
              <a:spcBef>
                <a:spcPts val="1800"/>
              </a:spcBef>
            </a:pPr>
            <a:endParaRPr lang="en-US" sz="4400" b="1" spc="-150" dirty="0" smtClean="0">
              <a:effectLst>
                <a:glow rad="63500">
                  <a:schemeClr val="accent6">
                    <a:satMod val="175000"/>
                    <a:alpha val="40000"/>
                  </a:schemeClr>
                </a:glow>
              </a:effectLst>
              <a:cs typeface="Century Gothic"/>
            </a:endParaRPr>
          </a:p>
          <a:p>
            <a:pPr algn="ctr">
              <a:lnSpc>
                <a:spcPct val="90000"/>
              </a:lnSpc>
              <a:spcBef>
                <a:spcPts val="1800"/>
              </a:spcBef>
            </a:pPr>
            <a:endParaRPr lang="en-US" sz="4400" b="1" spc="-150" dirty="0" smtClean="0">
              <a:effectLst>
                <a:glow rad="63500">
                  <a:schemeClr val="accent6">
                    <a:satMod val="175000"/>
                    <a:alpha val="40000"/>
                  </a:schemeClr>
                </a:glow>
              </a:effectLst>
              <a:cs typeface="Century Gothic"/>
            </a:endParaRPr>
          </a:p>
          <a:p>
            <a:pPr algn="ctr">
              <a:lnSpc>
                <a:spcPct val="90000"/>
              </a:lnSpc>
              <a:spcBef>
                <a:spcPts val="1800"/>
              </a:spcBef>
            </a:pPr>
            <a:endParaRPr lang="en-US" sz="4400" b="1" spc="-150" dirty="0" smtClean="0">
              <a:effectLst>
                <a:glow rad="63500">
                  <a:schemeClr val="accent6">
                    <a:satMod val="175000"/>
                    <a:alpha val="40000"/>
                  </a:schemeClr>
                </a:glow>
              </a:effectLst>
              <a:cs typeface="Century Gothic"/>
            </a:endParaRPr>
          </a:p>
        </p:txBody>
      </p:sp>
      <p:grpSp>
        <p:nvGrpSpPr>
          <p:cNvPr id="7" name="Group 6"/>
          <p:cNvGrpSpPr/>
          <p:nvPr/>
        </p:nvGrpSpPr>
        <p:grpSpPr>
          <a:xfrm>
            <a:off x="1634484" y="1938131"/>
            <a:ext cx="5867682" cy="1565569"/>
            <a:chOff x="1634484" y="1293519"/>
            <a:chExt cx="5867682" cy="1565569"/>
          </a:xfrm>
        </p:grpSpPr>
        <p:sp>
          <p:nvSpPr>
            <p:cNvPr id="6" name="Rounded Rectangular Callout 5"/>
            <p:cNvSpPr/>
            <p:nvPr/>
          </p:nvSpPr>
          <p:spPr>
            <a:xfrm>
              <a:off x="1634484" y="1293519"/>
              <a:ext cx="5867682" cy="1565569"/>
            </a:xfrm>
            <a:prstGeom prst="wedgeRoundRectCallout">
              <a:avLst>
                <a:gd name="adj1" fmla="val -2687"/>
                <a:gd name="adj2" fmla="val -97625"/>
                <a:gd name="adj3" fmla="val 16667"/>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820421" y="1443308"/>
              <a:ext cx="5503157" cy="1262910"/>
            </a:xfrm>
            <a:prstGeom prst="rect">
              <a:avLst/>
            </a:prstGeom>
            <a:noFill/>
          </p:spPr>
          <p:txBody>
            <a:bodyPr wrap="square" rtlCol="0">
              <a:spAutoFit/>
            </a:bodyPr>
            <a:lstStyle/>
            <a:p>
              <a:pPr>
                <a:lnSpc>
                  <a:spcPct val="90000"/>
                </a:lnSpc>
              </a:pPr>
              <a:r>
                <a:rPr lang="en-US" sz="2800" dirty="0">
                  <a:effectLst>
                    <a:outerShdw blurRad="50800" dist="38100" dir="2700000" algn="tl" rotWithShape="0">
                      <a:prstClr val="black">
                        <a:alpha val="40000"/>
                      </a:prstClr>
                    </a:outerShdw>
                  </a:effectLst>
                </a:rPr>
                <a:t>So the Jews said to him, “What </a:t>
              </a:r>
              <a:r>
                <a:rPr lang="en-US" sz="2800" b="1" u="sng" dirty="0" smtClean="0">
                  <a:solidFill>
                    <a:srgbClr val="FFFF00"/>
                  </a:solidFill>
                  <a:effectLst>
                    <a:outerShdw blurRad="50800" dist="38100" dir="2700000" algn="tl" rotWithShape="0">
                      <a:prstClr val="black">
                        <a:alpha val="40000"/>
                      </a:prstClr>
                    </a:outerShdw>
                  </a:effectLst>
                </a:rPr>
                <a:t>signs</a:t>
              </a:r>
              <a:r>
                <a:rPr lang="en-US" sz="2800" dirty="0" smtClean="0">
                  <a:effectLst>
                    <a:outerShdw blurRad="50800" dist="38100" dir="2700000" algn="tl" rotWithShape="0">
                      <a:prstClr val="black">
                        <a:alpha val="40000"/>
                      </a:prstClr>
                    </a:outerShdw>
                  </a:effectLst>
                </a:rPr>
                <a:t> </a:t>
              </a:r>
              <a:r>
                <a:rPr lang="en-US" sz="2800" dirty="0">
                  <a:effectLst>
                    <a:outerShdw blurRad="50800" dist="38100" dir="2700000" algn="tl" rotWithShape="0">
                      <a:prstClr val="black">
                        <a:alpha val="40000"/>
                      </a:prstClr>
                    </a:outerShdw>
                  </a:effectLst>
                </a:rPr>
                <a:t>do you show us for doing these things?” John 2:18</a:t>
              </a:r>
              <a:endParaRPr lang="en-US" sz="2800" dirty="0">
                <a:effectLst>
                  <a:outerShdw blurRad="50800" dist="38100" dir="2700000" algn="tl" rotWithShape="0">
                    <a:prstClr val="black">
                      <a:alpha val="40000"/>
                    </a:prstClr>
                  </a:outerShdw>
                </a:effectLst>
              </a:endParaRPr>
            </a:p>
          </p:txBody>
        </p:sp>
      </p:grpSp>
    </p:spTree>
    <p:extLst>
      <p:ext uri="{BB962C8B-B14F-4D97-AF65-F5344CB8AC3E}">
        <p14:creationId xmlns:p14="http://schemas.microsoft.com/office/powerpoint/2010/main" val="404128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ggy_pier-wallpaper-1152x720.jpg"/>
          <p:cNvPicPr>
            <a:picLocks noChangeAspect="1"/>
          </p:cNvPicPr>
          <p:nvPr/>
        </p:nvPicPr>
        <p:blipFill rotWithShape="1">
          <a:blip r:embed="rId2">
            <a:extLst>
              <a:ext uri="{28A0092B-C50C-407E-A947-70E740481C1C}">
                <a14:useLocalDpi xmlns:a14="http://schemas.microsoft.com/office/drawing/2010/main" val="0"/>
              </a:ext>
            </a:extLst>
          </a:blip>
          <a:srcRect l="947" r="1041"/>
          <a:stretch/>
        </p:blipFill>
        <p:spPr>
          <a:xfrm>
            <a:off x="-36576" y="-10495"/>
            <a:ext cx="9217152" cy="5877685"/>
          </a:xfrm>
          <a:prstGeom prst="rect">
            <a:avLst/>
          </a:prstGeom>
        </p:spPr>
      </p:pic>
      <p:sp>
        <p:nvSpPr>
          <p:cNvPr id="3" name="Rectangle 2"/>
          <p:cNvSpPr/>
          <p:nvPr/>
        </p:nvSpPr>
        <p:spPr>
          <a:xfrm>
            <a:off x="0" y="-10495"/>
            <a:ext cx="9144000" cy="5725495"/>
          </a:xfrm>
          <a:prstGeom prst="rect">
            <a:avLst/>
          </a:prstGeom>
          <a:solidFill>
            <a:schemeClr val="bg1">
              <a:alpha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0" y="425086"/>
            <a:ext cx="9144000" cy="4867999"/>
          </a:xfrm>
          <a:prstGeom prst="rect">
            <a:avLst/>
          </a:prstGeom>
          <a:noFill/>
          <a:ln>
            <a:noFill/>
          </a:ln>
        </p:spPr>
        <p:txBody>
          <a:bodyPr wrap="square" bIns="0" rtlCol="0" anchor="ctr" anchorCtr="1">
            <a:spAutoFit/>
          </a:bodyPr>
          <a:lstStyle/>
          <a:p>
            <a:pPr algn="ctr">
              <a:lnSpc>
                <a:spcPct val="90000"/>
              </a:lnSpc>
              <a:spcBef>
                <a:spcPts val="1800"/>
              </a:spcBef>
            </a:pPr>
            <a:r>
              <a:rPr lang="en-US" sz="4400" b="1" spc="-150" dirty="0" smtClean="0">
                <a:solidFill>
                  <a:schemeClr val="bg1">
                    <a:lumMod val="65000"/>
                    <a:lumOff val="35000"/>
                  </a:schemeClr>
                </a:solidFill>
                <a:effectLst/>
                <a:cs typeface="Century Gothic"/>
              </a:rPr>
              <a:t>Anger</a:t>
            </a:r>
          </a:p>
          <a:p>
            <a:pPr algn="ctr">
              <a:lnSpc>
                <a:spcPct val="90000"/>
              </a:lnSpc>
              <a:spcBef>
                <a:spcPts val="1800"/>
              </a:spcBef>
            </a:pPr>
            <a:r>
              <a:rPr lang="en-US" sz="4400" b="1" spc="-150" dirty="0" smtClean="0">
                <a:effectLst>
                  <a:glow rad="63500">
                    <a:schemeClr val="accent6">
                      <a:satMod val="175000"/>
                      <a:alpha val="40000"/>
                    </a:schemeClr>
                  </a:glow>
                </a:effectLst>
                <a:cs typeface="Century Gothic"/>
              </a:rPr>
              <a:t>Pride</a:t>
            </a:r>
          </a:p>
          <a:p>
            <a:pPr algn="ctr">
              <a:lnSpc>
                <a:spcPct val="90000"/>
              </a:lnSpc>
              <a:spcBef>
                <a:spcPts val="1800"/>
              </a:spcBef>
            </a:pPr>
            <a:endParaRPr lang="en-US" sz="4400" b="1" spc="-150" dirty="0" smtClean="0">
              <a:effectLst>
                <a:glow rad="63500">
                  <a:schemeClr val="accent6">
                    <a:satMod val="175000"/>
                    <a:alpha val="40000"/>
                  </a:schemeClr>
                </a:glow>
              </a:effectLst>
              <a:cs typeface="Century Gothic"/>
            </a:endParaRPr>
          </a:p>
          <a:p>
            <a:pPr algn="ctr">
              <a:lnSpc>
                <a:spcPct val="90000"/>
              </a:lnSpc>
              <a:spcBef>
                <a:spcPts val="1800"/>
              </a:spcBef>
            </a:pPr>
            <a:endParaRPr lang="en-US" sz="4400" b="1" spc="-150" dirty="0" smtClean="0">
              <a:effectLst>
                <a:glow rad="63500">
                  <a:schemeClr val="accent6">
                    <a:satMod val="175000"/>
                    <a:alpha val="40000"/>
                  </a:schemeClr>
                </a:glow>
              </a:effectLst>
              <a:cs typeface="Century Gothic"/>
            </a:endParaRPr>
          </a:p>
          <a:p>
            <a:pPr algn="ctr">
              <a:lnSpc>
                <a:spcPct val="90000"/>
              </a:lnSpc>
              <a:spcBef>
                <a:spcPts val="1800"/>
              </a:spcBef>
            </a:pPr>
            <a:endParaRPr lang="en-US" sz="4400" b="1" spc="-150" dirty="0" smtClean="0">
              <a:effectLst>
                <a:glow rad="63500">
                  <a:schemeClr val="accent6">
                    <a:satMod val="175000"/>
                    <a:alpha val="40000"/>
                  </a:schemeClr>
                </a:glow>
              </a:effectLst>
              <a:cs typeface="Century Gothic"/>
            </a:endParaRPr>
          </a:p>
          <a:p>
            <a:pPr algn="ctr">
              <a:lnSpc>
                <a:spcPct val="90000"/>
              </a:lnSpc>
              <a:spcBef>
                <a:spcPts val="1800"/>
              </a:spcBef>
            </a:pPr>
            <a:endParaRPr lang="en-US" sz="4400" b="1" spc="-150" dirty="0" smtClean="0">
              <a:effectLst>
                <a:glow rad="63500">
                  <a:schemeClr val="accent6">
                    <a:satMod val="175000"/>
                    <a:alpha val="40000"/>
                  </a:schemeClr>
                </a:glow>
              </a:effectLst>
              <a:cs typeface="Century Gothic"/>
            </a:endParaRPr>
          </a:p>
        </p:txBody>
      </p:sp>
      <p:grpSp>
        <p:nvGrpSpPr>
          <p:cNvPr id="7" name="Group 6"/>
          <p:cNvGrpSpPr/>
          <p:nvPr/>
        </p:nvGrpSpPr>
        <p:grpSpPr>
          <a:xfrm>
            <a:off x="1634484" y="2605208"/>
            <a:ext cx="6055910" cy="1794939"/>
            <a:chOff x="1634484" y="1293519"/>
            <a:chExt cx="5998880" cy="1565569"/>
          </a:xfrm>
        </p:grpSpPr>
        <p:sp>
          <p:nvSpPr>
            <p:cNvPr id="6" name="Rounded Rectangular Callout 5"/>
            <p:cNvSpPr/>
            <p:nvPr/>
          </p:nvSpPr>
          <p:spPr>
            <a:xfrm>
              <a:off x="1634484" y="1293519"/>
              <a:ext cx="5867682" cy="1565569"/>
            </a:xfrm>
            <a:prstGeom prst="wedgeRoundRectCallout">
              <a:avLst>
                <a:gd name="adj1" fmla="val 5314"/>
                <a:gd name="adj2" fmla="val -84391"/>
                <a:gd name="adj3" fmla="val 16667"/>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820421" y="1353798"/>
              <a:ext cx="5812943" cy="1439769"/>
            </a:xfrm>
            <a:prstGeom prst="rect">
              <a:avLst/>
            </a:prstGeom>
            <a:noFill/>
          </p:spPr>
          <p:txBody>
            <a:bodyPr wrap="square" rtlCol="0">
              <a:spAutoFit/>
            </a:bodyPr>
            <a:lstStyle/>
            <a:p>
              <a:pPr>
                <a:lnSpc>
                  <a:spcPct val="90000"/>
                </a:lnSpc>
              </a:pPr>
              <a:r>
                <a:rPr lang="en-US" sz="2800" dirty="0">
                  <a:effectLst>
                    <a:outerShdw blurRad="50800" dist="38100" dir="2700000" algn="tl" rotWithShape="0">
                      <a:prstClr val="black">
                        <a:alpha val="40000"/>
                      </a:prstClr>
                    </a:outerShdw>
                  </a:effectLst>
                </a:rPr>
                <a:t>Nicodemus said to him, “How can a man be born when he is </a:t>
              </a:r>
              <a:r>
                <a:rPr lang="en-US" sz="2800" b="1" u="sng" dirty="0" smtClean="0">
                  <a:solidFill>
                    <a:srgbClr val="FFFF00"/>
                  </a:solidFill>
                  <a:effectLst>
                    <a:outerShdw blurRad="50800" dist="38100" dir="2700000" algn="tl" rotWithShape="0">
                      <a:prstClr val="black">
                        <a:alpha val="40000"/>
                      </a:prstClr>
                    </a:outerShdw>
                  </a:effectLst>
                </a:rPr>
                <a:t>old</a:t>
              </a:r>
              <a:r>
                <a:rPr lang="en-US" sz="2800" dirty="0" smtClean="0">
                  <a:effectLst>
                    <a:outerShdw blurRad="50800" dist="38100" dir="2700000" algn="tl" rotWithShape="0">
                      <a:prstClr val="black">
                        <a:alpha val="40000"/>
                      </a:prstClr>
                    </a:outerShdw>
                  </a:effectLst>
                </a:rPr>
                <a:t>? </a:t>
              </a:r>
              <a:r>
                <a:rPr lang="en-US" sz="2800" dirty="0">
                  <a:effectLst>
                    <a:outerShdw blurRad="50800" dist="38100" dir="2700000" algn="tl" rotWithShape="0">
                      <a:prstClr val="black">
                        <a:alpha val="40000"/>
                      </a:prstClr>
                    </a:outerShdw>
                  </a:effectLst>
                </a:rPr>
                <a:t>Can he enter a second time into his mother’s womb and be born?” John 3:4</a:t>
              </a:r>
              <a:endParaRPr lang="en-US" sz="2800" dirty="0">
                <a:effectLst>
                  <a:outerShdw blurRad="50800" dist="38100" dir="2700000" algn="tl" rotWithShape="0">
                    <a:prstClr val="black">
                      <a:alpha val="40000"/>
                    </a:prstClr>
                  </a:outerShdw>
                </a:effectLst>
              </a:endParaRPr>
            </a:p>
          </p:txBody>
        </p:sp>
      </p:grpSp>
    </p:spTree>
    <p:extLst>
      <p:ext uri="{BB962C8B-B14F-4D97-AF65-F5344CB8AC3E}">
        <p14:creationId xmlns:p14="http://schemas.microsoft.com/office/powerpoint/2010/main" val="2804705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ggy_pier-wallpaper-1152x720.jpg"/>
          <p:cNvPicPr>
            <a:picLocks noChangeAspect="1"/>
          </p:cNvPicPr>
          <p:nvPr/>
        </p:nvPicPr>
        <p:blipFill rotWithShape="1">
          <a:blip r:embed="rId2">
            <a:extLst>
              <a:ext uri="{28A0092B-C50C-407E-A947-70E740481C1C}">
                <a14:useLocalDpi xmlns:a14="http://schemas.microsoft.com/office/drawing/2010/main" val="0"/>
              </a:ext>
            </a:extLst>
          </a:blip>
          <a:srcRect l="947" r="1041"/>
          <a:stretch/>
        </p:blipFill>
        <p:spPr>
          <a:xfrm>
            <a:off x="-36576" y="-10495"/>
            <a:ext cx="9217152" cy="5877685"/>
          </a:xfrm>
          <a:prstGeom prst="rect">
            <a:avLst/>
          </a:prstGeom>
        </p:spPr>
      </p:pic>
      <p:sp>
        <p:nvSpPr>
          <p:cNvPr id="3" name="Rectangle 2"/>
          <p:cNvSpPr/>
          <p:nvPr/>
        </p:nvSpPr>
        <p:spPr>
          <a:xfrm>
            <a:off x="0" y="-10495"/>
            <a:ext cx="9144000" cy="5725495"/>
          </a:xfrm>
          <a:prstGeom prst="rect">
            <a:avLst/>
          </a:prstGeom>
          <a:solidFill>
            <a:schemeClr val="bg1">
              <a:alpha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0" y="425086"/>
            <a:ext cx="9144000" cy="4867999"/>
          </a:xfrm>
          <a:prstGeom prst="rect">
            <a:avLst/>
          </a:prstGeom>
          <a:noFill/>
          <a:ln>
            <a:noFill/>
          </a:ln>
        </p:spPr>
        <p:txBody>
          <a:bodyPr wrap="square" bIns="0" rtlCol="0" anchor="ctr" anchorCtr="1">
            <a:spAutoFit/>
          </a:bodyPr>
          <a:lstStyle/>
          <a:p>
            <a:pPr algn="ctr">
              <a:lnSpc>
                <a:spcPct val="90000"/>
              </a:lnSpc>
              <a:spcBef>
                <a:spcPts val="1800"/>
              </a:spcBef>
            </a:pPr>
            <a:r>
              <a:rPr lang="en-US" sz="4400" b="1" spc="-150" dirty="0" smtClean="0">
                <a:solidFill>
                  <a:srgbClr val="595959"/>
                </a:solidFill>
                <a:effectLst/>
                <a:cs typeface="Century Gothic"/>
              </a:rPr>
              <a:t>Anger</a:t>
            </a:r>
          </a:p>
          <a:p>
            <a:pPr algn="ctr">
              <a:lnSpc>
                <a:spcPct val="90000"/>
              </a:lnSpc>
              <a:spcBef>
                <a:spcPts val="1800"/>
              </a:spcBef>
            </a:pPr>
            <a:r>
              <a:rPr lang="en-US" sz="4400" b="1" spc="-150" dirty="0" smtClean="0">
                <a:solidFill>
                  <a:srgbClr val="595959"/>
                </a:solidFill>
                <a:effectLst/>
                <a:cs typeface="Century Gothic"/>
              </a:rPr>
              <a:t>Pride</a:t>
            </a:r>
          </a:p>
          <a:p>
            <a:pPr algn="ctr">
              <a:lnSpc>
                <a:spcPct val="90000"/>
              </a:lnSpc>
              <a:spcBef>
                <a:spcPts val="1800"/>
              </a:spcBef>
            </a:pPr>
            <a:r>
              <a:rPr lang="en-US" sz="4400" b="1" spc="-150" dirty="0" smtClean="0">
                <a:effectLst>
                  <a:glow rad="63500">
                    <a:schemeClr val="accent6">
                      <a:satMod val="175000"/>
                      <a:alpha val="40000"/>
                    </a:schemeClr>
                  </a:glow>
                </a:effectLst>
                <a:cs typeface="Century Gothic"/>
              </a:rPr>
              <a:t>Bad Theology</a:t>
            </a:r>
          </a:p>
          <a:p>
            <a:pPr algn="ctr">
              <a:lnSpc>
                <a:spcPct val="90000"/>
              </a:lnSpc>
              <a:spcBef>
                <a:spcPts val="1800"/>
              </a:spcBef>
            </a:pPr>
            <a:endParaRPr lang="en-US" sz="4400" b="1" spc="-150" dirty="0" smtClean="0">
              <a:effectLst>
                <a:glow rad="63500">
                  <a:schemeClr val="accent6">
                    <a:satMod val="175000"/>
                    <a:alpha val="40000"/>
                  </a:schemeClr>
                </a:glow>
              </a:effectLst>
              <a:cs typeface="Century Gothic"/>
            </a:endParaRPr>
          </a:p>
          <a:p>
            <a:pPr algn="ctr">
              <a:lnSpc>
                <a:spcPct val="90000"/>
              </a:lnSpc>
              <a:spcBef>
                <a:spcPts val="1800"/>
              </a:spcBef>
            </a:pPr>
            <a:endParaRPr lang="en-US" sz="4400" b="1" spc="-150" dirty="0" smtClean="0">
              <a:effectLst>
                <a:glow rad="63500">
                  <a:schemeClr val="accent6">
                    <a:satMod val="175000"/>
                    <a:alpha val="40000"/>
                  </a:schemeClr>
                </a:glow>
              </a:effectLst>
              <a:cs typeface="Century Gothic"/>
            </a:endParaRPr>
          </a:p>
          <a:p>
            <a:pPr algn="ctr">
              <a:lnSpc>
                <a:spcPct val="90000"/>
              </a:lnSpc>
              <a:spcBef>
                <a:spcPts val="1800"/>
              </a:spcBef>
            </a:pPr>
            <a:endParaRPr lang="en-US" sz="4400" b="1" spc="-150" dirty="0" smtClean="0">
              <a:effectLst>
                <a:glow rad="63500">
                  <a:schemeClr val="accent6">
                    <a:satMod val="175000"/>
                    <a:alpha val="40000"/>
                  </a:schemeClr>
                </a:glow>
              </a:effectLst>
              <a:cs typeface="Century Gothic"/>
            </a:endParaRPr>
          </a:p>
        </p:txBody>
      </p:sp>
      <p:grpSp>
        <p:nvGrpSpPr>
          <p:cNvPr id="7" name="Group 6"/>
          <p:cNvGrpSpPr/>
          <p:nvPr/>
        </p:nvGrpSpPr>
        <p:grpSpPr>
          <a:xfrm>
            <a:off x="1176315" y="3246630"/>
            <a:ext cx="6529904" cy="2198982"/>
            <a:chOff x="1634484" y="1293519"/>
            <a:chExt cx="5867682" cy="2198982"/>
          </a:xfrm>
        </p:grpSpPr>
        <p:sp>
          <p:nvSpPr>
            <p:cNvPr id="6" name="Rounded Rectangular Callout 5"/>
            <p:cNvSpPr/>
            <p:nvPr/>
          </p:nvSpPr>
          <p:spPr>
            <a:xfrm>
              <a:off x="1634484" y="1293519"/>
              <a:ext cx="5867682" cy="2198982"/>
            </a:xfrm>
            <a:prstGeom prst="wedgeRoundRectCallout">
              <a:avLst>
                <a:gd name="adj1" fmla="val -659"/>
                <a:gd name="adj2" fmla="val -72166"/>
                <a:gd name="adj3" fmla="val 16667"/>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820422" y="1340684"/>
              <a:ext cx="5570171" cy="2038507"/>
            </a:xfrm>
            <a:prstGeom prst="rect">
              <a:avLst/>
            </a:prstGeom>
            <a:noFill/>
          </p:spPr>
          <p:txBody>
            <a:bodyPr wrap="square" rtlCol="0">
              <a:spAutoFit/>
            </a:bodyPr>
            <a:lstStyle/>
            <a:p>
              <a:pPr>
                <a:lnSpc>
                  <a:spcPct val="90000"/>
                </a:lnSpc>
              </a:pPr>
              <a:r>
                <a:rPr lang="en-US" sz="2800" dirty="0">
                  <a:effectLst>
                    <a:outerShdw blurRad="50800" dist="38100" dir="2700000" algn="tl" rotWithShape="0">
                      <a:prstClr val="black">
                        <a:alpha val="40000"/>
                      </a:prstClr>
                    </a:outerShdw>
                  </a:effectLst>
                </a:rPr>
                <a:t>This is why the Jews were seeking all the more to kill him, because not only was he breaking the Sabbath, but he was even calling God his own Father, making himself </a:t>
              </a:r>
              <a:r>
                <a:rPr lang="en-US" sz="2800" b="1" u="sng" dirty="0" smtClean="0">
                  <a:solidFill>
                    <a:srgbClr val="FFFF00"/>
                  </a:solidFill>
                  <a:effectLst>
                    <a:outerShdw blurRad="50800" dist="38100" dir="2700000" algn="tl" rotWithShape="0">
                      <a:prstClr val="black">
                        <a:alpha val="40000"/>
                      </a:prstClr>
                    </a:outerShdw>
                  </a:effectLst>
                </a:rPr>
                <a:t>equal</a:t>
              </a:r>
              <a:r>
                <a:rPr lang="en-US" sz="2800" dirty="0" smtClean="0">
                  <a:effectLst>
                    <a:outerShdw blurRad="50800" dist="38100" dir="2700000" algn="tl" rotWithShape="0">
                      <a:prstClr val="black">
                        <a:alpha val="40000"/>
                      </a:prstClr>
                    </a:outerShdw>
                  </a:effectLst>
                </a:rPr>
                <a:t> </a:t>
              </a:r>
              <a:r>
                <a:rPr lang="en-US" sz="2800" dirty="0">
                  <a:effectLst>
                    <a:outerShdw blurRad="50800" dist="38100" dir="2700000" algn="tl" rotWithShape="0">
                      <a:prstClr val="black">
                        <a:alpha val="40000"/>
                      </a:prstClr>
                    </a:outerShdw>
                  </a:effectLst>
                </a:rPr>
                <a:t>with God. John 5:18</a:t>
              </a:r>
              <a:endParaRPr lang="en-US" sz="2800" dirty="0">
                <a:effectLst>
                  <a:outerShdw blurRad="50800" dist="38100" dir="2700000" algn="tl" rotWithShape="0">
                    <a:prstClr val="black">
                      <a:alpha val="40000"/>
                    </a:prstClr>
                  </a:outerShdw>
                </a:effectLst>
              </a:endParaRPr>
            </a:p>
          </p:txBody>
        </p:sp>
      </p:grpSp>
    </p:spTree>
    <p:extLst>
      <p:ext uri="{BB962C8B-B14F-4D97-AF65-F5344CB8AC3E}">
        <p14:creationId xmlns:p14="http://schemas.microsoft.com/office/powerpoint/2010/main" val="404128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ggy_pier-wallpaper-1152x720.jpg"/>
          <p:cNvPicPr>
            <a:picLocks noChangeAspect="1"/>
          </p:cNvPicPr>
          <p:nvPr/>
        </p:nvPicPr>
        <p:blipFill rotWithShape="1">
          <a:blip r:embed="rId2">
            <a:extLst>
              <a:ext uri="{28A0092B-C50C-407E-A947-70E740481C1C}">
                <a14:useLocalDpi xmlns:a14="http://schemas.microsoft.com/office/drawing/2010/main" val="0"/>
              </a:ext>
            </a:extLst>
          </a:blip>
          <a:srcRect l="947" r="1041"/>
          <a:stretch/>
        </p:blipFill>
        <p:spPr>
          <a:xfrm>
            <a:off x="-36576" y="-10495"/>
            <a:ext cx="9217152" cy="5877685"/>
          </a:xfrm>
          <a:prstGeom prst="rect">
            <a:avLst/>
          </a:prstGeom>
        </p:spPr>
      </p:pic>
      <p:sp>
        <p:nvSpPr>
          <p:cNvPr id="3" name="Rectangle 2"/>
          <p:cNvSpPr/>
          <p:nvPr/>
        </p:nvSpPr>
        <p:spPr>
          <a:xfrm>
            <a:off x="0" y="-10495"/>
            <a:ext cx="9144000" cy="5725495"/>
          </a:xfrm>
          <a:prstGeom prst="rect">
            <a:avLst/>
          </a:prstGeom>
          <a:solidFill>
            <a:schemeClr val="bg1">
              <a:alpha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0" y="425086"/>
            <a:ext cx="9144000" cy="4867999"/>
          </a:xfrm>
          <a:prstGeom prst="rect">
            <a:avLst/>
          </a:prstGeom>
          <a:noFill/>
          <a:ln>
            <a:noFill/>
          </a:ln>
        </p:spPr>
        <p:txBody>
          <a:bodyPr wrap="square" bIns="0" rtlCol="0" anchor="ctr" anchorCtr="1">
            <a:spAutoFit/>
          </a:bodyPr>
          <a:lstStyle/>
          <a:p>
            <a:pPr algn="ctr">
              <a:lnSpc>
                <a:spcPct val="90000"/>
              </a:lnSpc>
              <a:spcBef>
                <a:spcPts val="1800"/>
              </a:spcBef>
            </a:pPr>
            <a:r>
              <a:rPr lang="en-US" sz="4400" b="1" spc="-150" dirty="0" smtClean="0">
                <a:solidFill>
                  <a:srgbClr val="595959"/>
                </a:solidFill>
                <a:effectLst/>
                <a:cs typeface="Century Gothic"/>
              </a:rPr>
              <a:t>Anger</a:t>
            </a:r>
          </a:p>
          <a:p>
            <a:pPr algn="ctr">
              <a:lnSpc>
                <a:spcPct val="90000"/>
              </a:lnSpc>
              <a:spcBef>
                <a:spcPts val="1800"/>
              </a:spcBef>
            </a:pPr>
            <a:r>
              <a:rPr lang="en-US" sz="4400" b="1" spc="-150" dirty="0" smtClean="0">
                <a:solidFill>
                  <a:srgbClr val="595959"/>
                </a:solidFill>
                <a:effectLst/>
                <a:cs typeface="Century Gothic"/>
              </a:rPr>
              <a:t>Pride</a:t>
            </a:r>
          </a:p>
          <a:p>
            <a:pPr algn="ctr">
              <a:lnSpc>
                <a:spcPct val="90000"/>
              </a:lnSpc>
              <a:spcBef>
                <a:spcPts val="1800"/>
              </a:spcBef>
            </a:pPr>
            <a:r>
              <a:rPr lang="en-US" sz="4400" b="1" spc="-150" dirty="0" smtClean="0">
                <a:solidFill>
                  <a:srgbClr val="595959"/>
                </a:solidFill>
                <a:effectLst/>
                <a:cs typeface="Century Gothic"/>
              </a:rPr>
              <a:t>Bad Theology</a:t>
            </a:r>
          </a:p>
          <a:p>
            <a:pPr algn="ctr">
              <a:lnSpc>
                <a:spcPct val="90000"/>
              </a:lnSpc>
              <a:spcBef>
                <a:spcPts val="1800"/>
              </a:spcBef>
            </a:pPr>
            <a:r>
              <a:rPr lang="en-US" sz="4400" b="1" spc="-150" dirty="0" smtClean="0">
                <a:effectLst>
                  <a:glow rad="63500">
                    <a:schemeClr val="accent6">
                      <a:satMod val="175000"/>
                      <a:alpha val="40000"/>
                    </a:schemeClr>
                  </a:glow>
                </a:effectLst>
                <a:cs typeface="Century Gothic"/>
              </a:rPr>
              <a:t>Wrong Motives</a:t>
            </a:r>
          </a:p>
          <a:p>
            <a:pPr algn="ctr">
              <a:lnSpc>
                <a:spcPct val="90000"/>
              </a:lnSpc>
              <a:spcBef>
                <a:spcPts val="1800"/>
              </a:spcBef>
            </a:pPr>
            <a:endParaRPr lang="en-US" sz="4400" b="1" spc="-150" dirty="0" smtClean="0">
              <a:effectLst>
                <a:glow rad="63500">
                  <a:schemeClr val="accent6">
                    <a:satMod val="175000"/>
                    <a:alpha val="40000"/>
                  </a:schemeClr>
                </a:glow>
              </a:effectLst>
              <a:cs typeface="Century Gothic"/>
            </a:endParaRPr>
          </a:p>
          <a:p>
            <a:pPr algn="ctr">
              <a:lnSpc>
                <a:spcPct val="90000"/>
              </a:lnSpc>
              <a:spcBef>
                <a:spcPts val="1800"/>
              </a:spcBef>
            </a:pPr>
            <a:endParaRPr lang="en-US" sz="4400" b="1" spc="-150" dirty="0" smtClean="0">
              <a:effectLst>
                <a:glow rad="63500">
                  <a:schemeClr val="accent6">
                    <a:satMod val="175000"/>
                    <a:alpha val="40000"/>
                  </a:schemeClr>
                </a:glow>
              </a:effectLst>
              <a:cs typeface="Century Gothic"/>
            </a:endParaRPr>
          </a:p>
        </p:txBody>
      </p:sp>
      <p:grpSp>
        <p:nvGrpSpPr>
          <p:cNvPr id="8" name="Group 7"/>
          <p:cNvGrpSpPr/>
          <p:nvPr/>
        </p:nvGrpSpPr>
        <p:grpSpPr>
          <a:xfrm>
            <a:off x="2078484" y="415698"/>
            <a:ext cx="5567707" cy="2278241"/>
            <a:chOff x="1634485" y="1293518"/>
            <a:chExt cx="5003065" cy="2278241"/>
          </a:xfrm>
        </p:grpSpPr>
        <p:sp>
          <p:nvSpPr>
            <p:cNvPr id="9" name="Rounded Rectangular Callout 8"/>
            <p:cNvSpPr/>
            <p:nvPr/>
          </p:nvSpPr>
          <p:spPr>
            <a:xfrm>
              <a:off x="1634485" y="1293518"/>
              <a:ext cx="5003065" cy="2278241"/>
            </a:xfrm>
            <a:prstGeom prst="wedgeRoundRectCallout">
              <a:avLst>
                <a:gd name="adj1" fmla="val 5"/>
                <a:gd name="adj2" fmla="val 63487"/>
                <a:gd name="adj3" fmla="val 16667"/>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1820422" y="1379168"/>
              <a:ext cx="4736431" cy="2038507"/>
            </a:xfrm>
            <a:prstGeom prst="rect">
              <a:avLst/>
            </a:prstGeom>
            <a:noFill/>
          </p:spPr>
          <p:txBody>
            <a:bodyPr wrap="square" rtlCol="0">
              <a:spAutoFit/>
            </a:bodyPr>
            <a:lstStyle/>
            <a:p>
              <a:pPr>
                <a:lnSpc>
                  <a:spcPct val="90000"/>
                </a:lnSpc>
              </a:pPr>
              <a:r>
                <a:rPr lang="en-US" sz="2800" dirty="0">
                  <a:effectLst>
                    <a:outerShdw blurRad="50800" dist="38100" dir="2700000" algn="tl" rotWithShape="0">
                      <a:prstClr val="black">
                        <a:alpha val="40000"/>
                      </a:prstClr>
                    </a:outerShdw>
                  </a:effectLst>
                </a:rPr>
                <a:t>Jesus answered them, “Truly, truly, I say to you, you are seeking me, not because you saw signs, but because you ate your fill of the </a:t>
              </a:r>
              <a:r>
                <a:rPr lang="en-US" sz="2800" b="1" u="sng" dirty="0" smtClean="0">
                  <a:solidFill>
                    <a:srgbClr val="FFFF00"/>
                  </a:solidFill>
                  <a:effectLst>
                    <a:outerShdw blurRad="50800" dist="38100" dir="2700000" algn="tl" rotWithShape="0">
                      <a:prstClr val="black">
                        <a:alpha val="40000"/>
                      </a:prstClr>
                    </a:outerShdw>
                  </a:effectLst>
                </a:rPr>
                <a:t>loaves</a:t>
              </a:r>
              <a:r>
                <a:rPr lang="en-US" sz="2800" dirty="0" smtClean="0">
                  <a:effectLst>
                    <a:outerShdw blurRad="50800" dist="38100" dir="2700000" algn="tl" rotWithShape="0">
                      <a:prstClr val="black">
                        <a:alpha val="40000"/>
                      </a:prstClr>
                    </a:outerShdw>
                  </a:effectLst>
                </a:rPr>
                <a:t>.</a:t>
              </a:r>
              <a:r>
                <a:rPr lang="en-US" sz="2800" dirty="0">
                  <a:effectLst>
                    <a:outerShdw blurRad="50800" dist="38100" dir="2700000" algn="tl" rotWithShape="0">
                      <a:prstClr val="black">
                        <a:alpha val="40000"/>
                      </a:prstClr>
                    </a:outerShdw>
                  </a:effectLst>
                </a:rPr>
                <a:t>” John 6:26</a:t>
              </a:r>
              <a:endParaRPr lang="en-US" sz="2800" dirty="0">
                <a:effectLst>
                  <a:outerShdw blurRad="50800" dist="38100" dir="2700000" algn="tl" rotWithShape="0">
                    <a:prstClr val="black">
                      <a:alpha val="40000"/>
                    </a:prstClr>
                  </a:outerShdw>
                </a:effectLst>
              </a:endParaRPr>
            </a:p>
          </p:txBody>
        </p:sp>
      </p:grpSp>
    </p:spTree>
    <p:extLst>
      <p:ext uri="{BB962C8B-B14F-4D97-AF65-F5344CB8AC3E}">
        <p14:creationId xmlns:p14="http://schemas.microsoft.com/office/powerpoint/2010/main" val="404128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ggy_pier-wallpaper-1152x720.jpg"/>
          <p:cNvPicPr>
            <a:picLocks noChangeAspect="1"/>
          </p:cNvPicPr>
          <p:nvPr/>
        </p:nvPicPr>
        <p:blipFill rotWithShape="1">
          <a:blip r:embed="rId2">
            <a:extLst>
              <a:ext uri="{28A0092B-C50C-407E-A947-70E740481C1C}">
                <a14:useLocalDpi xmlns:a14="http://schemas.microsoft.com/office/drawing/2010/main" val="0"/>
              </a:ext>
            </a:extLst>
          </a:blip>
          <a:srcRect l="947" r="1041"/>
          <a:stretch/>
        </p:blipFill>
        <p:spPr>
          <a:xfrm>
            <a:off x="-36576" y="-10495"/>
            <a:ext cx="9217152" cy="5877685"/>
          </a:xfrm>
          <a:prstGeom prst="rect">
            <a:avLst/>
          </a:prstGeom>
        </p:spPr>
      </p:pic>
      <p:sp>
        <p:nvSpPr>
          <p:cNvPr id="3" name="Rectangle 2"/>
          <p:cNvSpPr/>
          <p:nvPr/>
        </p:nvSpPr>
        <p:spPr>
          <a:xfrm>
            <a:off x="0" y="-10495"/>
            <a:ext cx="9144000" cy="5725495"/>
          </a:xfrm>
          <a:prstGeom prst="rect">
            <a:avLst/>
          </a:prstGeom>
          <a:solidFill>
            <a:schemeClr val="bg1">
              <a:alpha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0" y="425086"/>
            <a:ext cx="9144000" cy="4867999"/>
          </a:xfrm>
          <a:prstGeom prst="rect">
            <a:avLst/>
          </a:prstGeom>
          <a:noFill/>
          <a:ln>
            <a:noFill/>
          </a:ln>
        </p:spPr>
        <p:txBody>
          <a:bodyPr wrap="square" bIns="0" rtlCol="0" anchor="ctr" anchorCtr="1">
            <a:spAutoFit/>
          </a:bodyPr>
          <a:lstStyle/>
          <a:p>
            <a:pPr algn="ctr">
              <a:lnSpc>
                <a:spcPct val="90000"/>
              </a:lnSpc>
              <a:spcBef>
                <a:spcPts val="1800"/>
              </a:spcBef>
            </a:pPr>
            <a:r>
              <a:rPr lang="en-US" sz="4400" b="1" spc="-150" dirty="0" smtClean="0">
                <a:solidFill>
                  <a:srgbClr val="595959"/>
                </a:solidFill>
                <a:effectLst/>
                <a:cs typeface="Century Gothic"/>
              </a:rPr>
              <a:t>Anger</a:t>
            </a:r>
          </a:p>
          <a:p>
            <a:pPr algn="ctr">
              <a:lnSpc>
                <a:spcPct val="90000"/>
              </a:lnSpc>
              <a:spcBef>
                <a:spcPts val="1800"/>
              </a:spcBef>
            </a:pPr>
            <a:r>
              <a:rPr lang="en-US" sz="4400" b="1" spc="-150" dirty="0" smtClean="0">
                <a:solidFill>
                  <a:srgbClr val="595959"/>
                </a:solidFill>
                <a:effectLst/>
                <a:cs typeface="Century Gothic"/>
              </a:rPr>
              <a:t>Pride</a:t>
            </a:r>
          </a:p>
          <a:p>
            <a:pPr algn="ctr">
              <a:lnSpc>
                <a:spcPct val="90000"/>
              </a:lnSpc>
              <a:spcBef>
                <a:spcPts val="1800"/>
              </a:spcBef>
            </a:pPr>
            <a:r>
              <a:rPr lang="en-US" sz="4400" b="1" spc="-150" dirty="0" smtClean="0">
                <a:solidFill>
                  <a:srgbClr val="595959"/>
                </a:solidFill>
                <a:effectLst/>
                <a:cs typeface="Century Gothic"/>
              </a:rPr>
              <a:t>Bad Theology</a:t>
            </a:r>
          </a:p>
          <a:p>
            <a:pPr algn="ctr">
              <a:lnSpc>
                <a:spcPct val="90000"/>
              </a:lnSpc>
              <a:spcBef>
                <a:spcPts val="1800"/>
              </a:spcBef>
            </a:pPr>
            <a:r>
              <a:rPr lang="en-US" sz="4400" b="1" spc="-150" dirty="0" smtClean="0">
                <a:solidFill>
                  <a:srgbClr val="595959"/>
                </a:solidFill>
                <a:effectLst/>
                <a:cs typeface="Century Gothic"/>
              </a:rPr>
              <a:t>Wrong Motives</a:t>
            </a:r>
          </a:p>
          <a:p>
            <a:pPr algn="ctr">
              <a:lnSpc>
                <a:spcPct val="90000"/>
              </a:lnSpc>
              <a:spcBef>
                <a:spcPts val="1800"/>
              </a:spcBef>
            </a:pPr>
            <a:r>
              <a:rPr lang="en-US" sz="4400" b="1" spc="-150" dirty="0" smtClean="0">
                <a:effectLst>
                  <a:glow rad="63500">
                    <a:schemeClr val="accent6">
                      <a:satMod val="175000"/>
                      <a:alpha val="40000"/>
                    </a:schemeClr>
                  </a:glow>
                </a:effectLst>
                <a:cs typeface="Century Gothic"/>
              </a:rPr>
              <a:t>Intimidation</a:t>
            </a:r>
          </a:p>
          <a:p>
            <a:pPr algn="ctr">
              <a:lnSpc>
                <a:spcPct val="90000"/>
              </a:lnSpc>
              <a:spcBef>
                <a:spcPts val="1800"/>
              </a:spcBef>
            </a:pPr>
            <a:endParaRPr lang="en-US" sz="4400" b="1" spc="-150" dirty="0" smtClean="0">
              <a:effectLst>
                <a:glow rad="63500">
                  <a:schemeClr val="accent6">
                    <a:satMod val="175000"/>
                    <a:alpha val="40000"/>
                  </a:schemeClr>
                </a:glow>
              </a:effectLst>
              <a:cs typeface="Century Gothic"/>
            </a:endParaRPr>
          </a:p>
        </p:txBody>
      </p:sp>
      <p:grpSp>
        <p:nvGrpSpPr>
          <p:cNvPr id="8" name="Group 7"/>
          <p:cNvGrpSpPr/>
          <p:nvPr/>
        </p:nvGrpSpPr>
        <p:grpSpPr>
          <a:xfrm>
            <a:off x="2078484" y="928818"/>
            <a:ext cx="5259809" cy="2278241"/>
            <a:chOff x="1634485" y="1293518"/>
            <a:chExt cx="4726392" cy="2278241"/>
          </a:xfrm>
        </p:grpSpPr>
        <p:sp>
          <p:nvSpPr>
            <p:cNvPr id="9" name="Rounded Rectangular Callout 8"/>
            <p:cNvSpPr/>
            <p:nvPr/>
          </p:nvSpPr>
          <p:spPr>
            <a:xfrm>
              <a:off x="1634485" y="1293518"/>
              <a:ext cx="4726392" cy="2278241"/>
            </a:xfrm>
            <a:prstGeom prst="wedgeRoundRectCallout">
              <a:avLst>
                <a:gd name="adj1" fmla="val -5361"/>
                <a:gd name="adj2" fmla="val 77001"/>
                <a:gd name="adj3" fmla="val 16667"/>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1820423" y="1379168"/>
              <a:ext cx="4540454" cy="2038507"/>
            </a:xfrm>
            <a:prstGeom prst="rect">
              <a:avLst/>
            </a:prstGeom>
            <a:noFill/>
          </p:spPr>
          <p:txBody>
            <a:bodyPr wrap="square" rtlCol="0">
              <a:spAutoFit/>
            </a:bodyPr>
            <a:lstStyle/>
            <a:p>
              <a:pPr>
                <a:lnSpc>
                  <a:spcPct val="90000"/>
                </a:lnSpc>
              </a:pPr>
              <a:r>
                <a:rPr lang="en-US" sz="2800" dirty="0">
                  <a:effectLst>
                    <a:outerShdw blurRad="50800" dist="38100" dir="2700000" algn="tl" rotWithShape="0">
                      <a:prstClr val="black">
                        <a:alpha val="40000"/>
                      </a:prstClr>
                    </a:outerShdw>
                  </a:effectLst>
                </a:rPr>
                <a:t>While some said, “He is a good man,” others said, “No, he is leading the people astray.” Yet for </a:t>
              </a:r>
              <a:r>
                <a:rPr lang="en-US" sz="2800" b="1" u="sng" dirty="0" smtClean="0">
                  <a:solidFill>
                    <a:srgbClr val="FFFF00"/>
                  </a:solidFill>
                  <a:effectLst>
                    <a:outerShdw blurRad="50800" dist="38100" dir="2700000" algn="tl" rotWithShape="0">
                      <a:prstClr val="black">
                        <a:alpha val="40000"/>
                      </a:prstClr>
                    </a:outerShdw>
                  </a:effectLst>
                </a:rPr>
                <a:t>fear</a:t>
              </a:r>
              <a:r>
                <a:rPr lang="en-US" sz="2800" dirty="0" smtClean="0">
                  <a:effectLst>
                    <a:outerShdw blurRad="50800" dist="38100" dir="2700000" algn="tl" rotWithShape="0">
                      <a:prstClr val="black">
                        <a:alpha val="40000"/>
                      </a:prstClr>
                    </a:outerShdw>
                  </a:effectLst>
                </a:rPr>
                <a:t> </a:t>
              </a:r>
              <a:r>
                <a:rPr lang="en-US" sz="2800" dirty="0">
                  <a:effectLst>
                    <a:outerShdw blurRad="50800" dist="38100" dir="2700000" algn="tl" rotWithShape="0">
                      <a:prstClr val="black">
                        <a:alpha val="40000"/>
                      </a:prstClr>
                    </a:outerShdw>
                  </a:effectLst>
                </a:rPr>
                <a:t>of the Jews no one spoke openly of him. John 7:12-13</a:t>
              </a:r>
              <a:endParaRPr lang="en-US" sz="2800" dirty="0">
                <a:effectLst>
                  <a:outerShdw blurRad="50800" dist="38100" dir="2700000" algn="tl" rotWithShape="0">
                    <a:prstClr val="black">
                      <a:alpha val="40000"/>
                    </a:prstClr>
                  </a:outerShdw>
                </a:effectLst>
              </a:endParaRPr>
            </a:p>
          </p:txBody>
        </p:sp>
      </p:grpSp>
    </p:spTree>
    <p:extLst>
      <p:ext uri="{BB962C8B-B14F-4D97-AF65-F5344CB8AC3E}">
        <p14:creationId xmlns:p14="http://schemas.microsoft.com/office/powerpoint/2010/main" val="404128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ggy_pier-wallpaper-1152x720.jpg"/>
          <p:cNvPicPr>
            <a:picLocks noChangeAspect="1"/>
          </p:cNvPicPr>
          <p:nvPr/>
        </p:nvPicPr>
        <p:blipFill rotWithShape="1">
          <a:blip r:embed="rId2">
            <a:extLst>
              <a:ext uri="{28A0092B-C50C-407E-A947-70E740481C1C}">
                <a14:useLocalDpi xmlns:a14="http://schemas.microsoft.com/office/drawing/2010/main" val="0"/>
              </a:ext>
            </a:extLst>
          </a:blip>
          <a:srcRect l="947" r="1041"/>
          <a:stretch/>
        </p:blipFill>
        <p:spPr>
          <a:xfrm>
            <a:off x="-36576" y="-10495"/>
            <a:ext cx="9217152" cy="5877685"/>
          </a:xfrm>
          <a:prstGeom prst="rect">
            <a:avLst/>
          </a:prstGeom>
        </p:spPr>
      </p:pic>
      <p:sp>
        <p:nvSpPr>
          <p:cNvPr id="3" name="Rectangle 2"/>
          <p:cNvSpPr/>
          <p:nvPr/>
        </p:nvSpPr>
        <p:spPr>
          <a:xfrm>
            <a:off x="0" y="-10495"/>
            <a:ext cx="9144000" cy="5725495"/>
          </a:xfrm>
          <a:prstGeom prst="rect">
            <a:avLst/>
          </a:prstGeom>
          <a:solidFill>
            <a:schemeClr val="bg1">
              <a:alpha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0" y="425086"/>
            <a:ext cx="9144000" cy="4867999"/>
          </a:xfrm>
          <a:prstGeom prst="rect">
            <a:avLst/>
          </a:prstGeom>
          <a:noFill/>
          <a:ln>
            <a:noFill/>
          </a:ln>
        </p:spPr>
        <p:txBody>
          <a:bodyPr wrap="square" bIns="0" rtlCol="0" anchor="ctr" anchorCtr="1">
            <a:spAutoFit/>
          </a:bodyPr>
          <a:lstStyle/>
          <a:p>
            <a:pPr algn="ctr">
              <a:lnSpc>
                <a:spcPct val="90000"/>
              </a:lnSpc>
              <a:spcBef>
                <a:spcPts val="1800"/>
              </a:spcBef>
            </a:pPr>
            <a:r>
              <a:rPr lang="en-US" sz="4400" b="1" spc="-150" dirty="0" smtClean="0">
                <a:solidFill>
                  <a:srgbClr val="595959"/>
                </a:solidFill>
                <a:effectLst/>
                <a:cs typeface="Century Gothic"/>
              </a:rPr>
              <a:t>Anger</a:t>
            </a:r>
          </a:p>
          <a:p>
            <a:pPr algn="ctr">
              <a:lnSpc>
                <a:spcPct val="90000"/>
              </a:lnSpc>
              <a:spcBef>
                <a:spcPts val="1800"/>
              </a:spcBef>
            </a:pPr>
            <a:r>
              <a:rPr lang="en-US" sz="4400" b="1" spc="-150" dirty="0" smtClean="0">
                <a:solidFill>
                  <a:srgbClr val="595959"/>
                </a:solidFill>
                <a:effectLst/>
                <a:cs typeface="Century Gothic"/>
              </a:rPr>
              <a:t>Pride</a:t>
            </a:r>
          </a:p>
          <a:p>
            <a:pPr algn="ctr">
              <a:lnSpc>
                <a:spcPct val="90000"/>
              </a:lnSpc>
              <a:spcBef>
                <a:spcPts val="1800"/>
              </a:spcBef>
            </a:pPr>
            <a:r>
              <a:rPr lang="en-US" sz="4400" b="1" spc="-150" dirty="0" smtClean="0">
                <a:solidFill>
                  <a:srgbClr val="595959"/>
                </a:solidFill>
                <a:effectLst/>
                <a:cs typeface="Century Gothic"/>
              </a:rPr>
              <a:t>Bad Theology</a:t>
            </a:r>
          </a:p>
          <a:p>
            <a:pPr algn="ctr">
              <a:lnSpc>
                <a:spcPct val="90000"/>
              </a:lnSpc>
              <a:spcBef>
                <a:spcPts val="1800"/>
              </a:spcBef>
            </a:pPr>
            <a:r>
              <a:rPr lang="en-US" sz="4400" b="1" spc="-150" dirty="0" smtClean="0">
                <a:solidFill>
                  <a:srgbClr val="595959"/>
                </a:solidFill>
                <a:effectLst/>
                <a:cs typeface="Century Gothic"/>
              </a:rPr>
              <a:t>Wrong Motives</a:t>
            </a:r>
          </a:p>
          <a:p>
            <a:pPr algn="ctr">
              <a:lnSpc>
                <a:spcPct val="90000"/>
              </a:lnSpc>
              <a:spcBef>
                <a:spcPts val="1800"/>
              </a:spcBef>
            </a:pPr>
            <a:r>
              <a:rPr lang="en-US" sz="4400" b="1" spc="-150" dirty="0" smtClean="0">
                <a:solidFill>
                  <a:srgbClr val="595959"/>
                </a:solidFill>
                <a:effectLst/>
                <a:cs typeface="Century Gothic"/>
              </a:rPr>
              <a:t>Intimidation</a:t>
            </a:r>
          </a:p>
          <a:p>
            <a:pPr algn="ctr">
              <a:lnSpc>
                <a:spcPct val="90000"/>
              </a:lnSpc>
              <a:spcBef>
                <a:spcPts val="1800"/>
              </a:spcBef>
            </a:pPr>
            <a:r>
              <a:rPr lang="en-US" sz="4400" b="1" spc="-150" dirty="0" smtClean="0">
                <a:effectLst>
                  <a:glow rad="63500">
                    <a:schemeClr val="accent6">
                      <a:satMod val="175000"/>
                      <a:alpha val="40000"/>
                    </a:schemeClr>
                  </a:glow>
                </a:effectLst>
                <a:cs typeface="Century Gothic"/>
              </a:rPr>
              <a:t>Closed-Mindedness</a:t>
            </a:r>
            <a:endParaRPr lang="en-US" sz="4400" b="1" spc="-150" dirty="0" smtClean="0">
              <a:effectLst>
                <a:glow rad="63500">
                  <a:schemeClr val="accent6">
                    <a:satMod val="175000"/>
                    <a:alpha val="40000"/>
                  </a:schemeClr>
                </a:glow>
              </a:effectLst>
              <a:cs typeface="Century Gothic"/>
            </a:endParaRPr>
          </a:p>
        </p:txBody>
      </p:sp>
      <p:grpSp>
        <p:nvGrpSpPr>
          <p:cNvPr id="8" name="Group 7"/>
          <p:cNvGrpSpPr/>
          <p:nvPr/>
        </p:nvGrpSpPr>
        <p:grpSpPr>
          <a:xfrm>
            <a:off x="2001510" y="672258"/>
            <a:ext cx="4836445" cy="3176230"/>
            <a:chOff x="1634485" y="1293518"/>
            <a:chExt cx="4345963" cy="3176230"/>
          </a:xfrm>
        </p:grpSpPr>
        <p:sp>
          <p:nvSpPr>
            <p:cNvPr id="9" name="Rounded Rectangular Callout 8"/>
            <p:cNvSpPr/>
            <p:nvPr/>
          </p:nvSpPr>
          <p:spPr>
            <a:xfrm>
              <a:off x="1634485" y="1293518"/>
              <a:ext cx="4345963" cy="3176230"/>
            </a:xfrm>
            <a:prstGeom prst="wedgeRoundRectCallout">
              <a:avLst>
                <a:gd name="adj1" fmla="val -852"/>
                <a:gd name="adj2" fmla="val 74897"/>
                <a:gd name="adj3" fmla="val 16667"/>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1820423" y="1456136"/>
              <a:ext cx="4160025" cy="2814104"/>
            </a:xfrm>
            <a:prstGeom prst="rect">
              <a:avLst/>
            </a:prstGeom>
            <a:noFill/>
          </p:spPr>
          <p:txBody>
            <a:bodyPr wrap="square" rtlCol="0">
              <a:spAutoFit/>
            </a:bodyPr>
            <a:lstStyle/>
            <a:p>
              <a:pPr>
                <a:lnSpc>
                  <a:spcPct val="90000"/>
                </a:lnSpc>
              </a:pPr>
              <a:r>
                <a:rPr lang="en-US" sz="2800" dirty="0">
                  <a:effectLst>
                    <a:outerShdw blurRad="50800" dist="38100" dir="2700000" algn="tl" rotWithShape="0">
                      <a:prstClr val="black">
                        <a:alpha val="40000"/>
                      </a:prstClr>
                    </a:outerShdw>
                  </a:effectLst>
                </a:rPr>
                <a:t>About the middle of the feast Jesus went up into the temple and began teaching. The Jews therefore marveled, saying, “How is it that this man has learning, when he has never </a:t>
              </a:r>
              <a:r>
                <a:rPr lang="en-US" sz="2800" b="1" u="sng" dirty="0" smtClean="0">
                  <a:solidFill>
                    <a:srgbClr val="FFFF00"/>
                  </a:solidFill>
                  <a:effectLst>
                    <a:outerShdw blurRad="50800" dist="38100" dir="2700000" algn="tl" rotWithShape="0">
                      <a:prstClr val="black">
                        <a:alpha val="40000"/>
                      </a:prstClr>
                    </a:outerShdw>
                  </a:effectLst>
                </a:rPr>
                <a:t>studied</a:t>
              </a:r>
              <a:r>
                <a:rPr lang="en-US" sz="2800" dirty="0" smtClean="0">
                  <a:effectLst>
                    <a:outerShdw blurRad="50800" dist="38100" dir="2700000" algn="tl" rotWithShape="0">
                      <a:prstClr val="black">
                        <a:alpha val="40000"/>
                      </a:prstClr>
                    </a:outerShdw>
                  </a:effectLst>
                </a:rPr>
                <a:t>?</a:t>
              </a:r>
              <a:r>
                <a:rPr lang="en-US" sz="2800" dirty="0">
                  <a:effectLst>
                    <a:outerShdw blurRad="50800" dist="38100" dir="2700000" algn="tl" rotWithShape="0">
                      <a:prstClr val="black">
                        <a:alpha val="40000"/>
                      </a:prstClr>
                    </a:outerShdw>
                  </a:effectLst>
                </a:rPr>
                <a:t>” John 7:14-15</a:t>
              </a:r>
              <a:endParaRPr lang="en-US" sz="2800" dirty="0">
                <a:effectLst>
                  <a:outerShdw blurRad="50800" dist="38100" dir="2700000" algn="tl" rotWithShape="0">
                    <a:prstClr val="black">
                      <a:alpha val="40000"/>
                    </a:prstClr>
                  </a:outerShdw>
                </a:effectLst>
              </a:endParaRPr>
            </a:p>
          </p:txBody>
        </p:sp>
      </p:grpSp>
    </p:spTree>
    <p:extLst>
      <p:ext uri="{BB962C8B-B14F-4D97-AF65-F5344CB8AC3E}">
        <p14:creationId xmlns:p14="http://schemas.microsoft.com/office/powerpoint/2010/main" val="404128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60609" y="0"/>
            <a:ext cx="7422078" cy="5715000"/>
          </a:xfrm>
          <a:prstGeom prst="rect">
            <a:avLst/>
          </a:prstGeom>
        </p:spPr>
      </p:pic>
      <p:sp>
        <p:nvSpPr>
          <p:cNvPr id="3" name="Content Placeholder 2"/>
          <p:cNvSpPr>
            <a:spLocks noGrp="1"/>
          </p:cNvSpPr>
          <p:nvPr>
            <p:ph idx="1"/>
          </p:nvPr>
        </p:nvSpPr>
        <p:spPr>
          <a:xfrm>
            <a:off x="3820277" y="146944"/>
            <a:ext cx="4462410" cy="4607686"/>
          </a:xfrm>
        </p:spPr>
        <p:txBody>
          <a:bodyPr anchor="ctr">
            <a:normAutofit/>
          </a:bodyPr>
          <a:lstStyle/>
          <a:p>
            <a:pPr marL="0" indent="0" algn="r">
              <a:lnSpc>
                <a:spcPts val="3700"/>
              </a:lnSpc>
              <a:spcBef>
                <a:spcPts val="0"/>
              </a:spcBef>
              <a:buNone/>
            </a:pPr>
            <a:r>
              <a:rPr lang="en-US" b="1" dirty="0" smtClean="0">
                <a:effectLst>
                  <a:glow rad="63500">
                    <a:schemeClr val="accent1">
                      <a:satMod val="175000"/>
                      <a:alpha val="40000"/>
                    </a:schemeClr>
                  </a:glow>
                </a:effectLst>
                <a:cs typeface="Century Gothic"/>
              </a:rPr>
              <a:t>And this is the judgment: the light has come into the world, and people loved the darkness rather than the light because their works were evil.</a:t>
            </a:r>
          </a:p>
          <a:p>
            <a:pPr marL="0" indent="0" algn="r">
              <a:lnSpc>
                <a:spcPts val="3700"/>
              </a:lnSpc>
              <a:spcBef>
                <a:spcPts val="0"/>
              </a:spcBef>
              <a:buNone/>
            </a:pPr>
            <a:r>
              <a:rPr lang="en-US" b="1" dirty="0" smtClean="0">
                <a:effectLst>
                  <a:glow rad="63500">
                    <a:schemeClr val="accent1">
                      <a:satMod val="175000"/>
                      <a:alpha val="40000"/>
                    </a:schemeClr>
                  </a:glow>
                </a:effectLst>
                <a:cs typeface="Century Gothic"/>
              </a:rPr>
              <a:t>John 3:19</a:t>
            </a:r>
            <a:endParaRPr lang="en-US" b="1" dirty="0" smtClean="0">
              <a:effectLst>
                <a:glow rad="63500">
                  <a:schemeClr val="accent1">
                    <a:satMod val="175000"/>
                    <a:alpha val="40000"/>
                  </a:schemeClr>
                </a:glow>
              </a:effectLst>
              <a:cs typeface="Century Gothic"/>
            </a:endParaRPr>
          </a:p>
        </p:txBody>
      </p:sp>
    </p:spTree>
    <p:extLst>
      <p:ext uri="{BB962C8B-B14F-4D97-AF65-F5344CB8AC3E}">
        <p14:creationId xmlns:p14="http://schemas.microsoft.com/office/powerpoint/2010/main" val="442726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15537</TotalTime>
  <Words>318</Words>
  <Application>Microsoft Macintosh PowerPoint</Application>
  <PresentationFormat>On-screen Show (16:10)</PresentationFormat>
  <Paragraphs>39</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Black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Life Verse</dc:title>
  <dc:creator>David Maxson</dc:creator>
  <cp:lastModifiedBy>David Maxson</cp:lastModifiedBy>
  <cp:revision>147</cp:revision>
  <dcterms:created xsi:type="dcterms:W3CDTF">2015-08-21T17:51:49Z</dcterms:created>
  <dcterms:modified xsi:type="dcterms:W3CDTF">2015-11-15T13:21:49Z</dcterms:modified>
</cp:coreProperties>
</file>