
<file path=[Content_Types].xml><?xml version="1.0" encoding="utf-8"?>
<Types xmlns="http://schemas.openxmlformats.org/package/2006/content-types">
  <Override PartName="/ppt/slideMasters/slideMaster3.xml" ContentType="application/vnd.openxmlformats-officedocument.presentationml.slideMaster+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Layouts/slideLayout39.xml" ContentType="application/vnd.openxmlformats-officedocument.presentationml.slideLayout+xml"/>
  <Override PartName="/ppt/theme/theme5.xml" ContentType="application/vnd.openxmlformats-officedocument.them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theme/theme3.xml" ContentType="application/vnd.openxmlformats-officedocument.theme+xml"/>
  <Override PartName="/ppt/slideLayouts/slideLayout37.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slideLayouts/slideLayout35.xml" ContentType="application/vnd.openxmlformats-officedocument.presentationml.slideLayout+xml"/>
  <Override PartName="/ppt/slideLayouts/slideLayout44.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slideLayouts/slideLayout33.xml" ContentType="application/vnd.openxmlformats-officedocument.presentationml.slideLayout+xml"/>
  <Override PartName="/ppt/slideLayouts/slideLayout42.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slideLayouts/slideLayout40.xml" ContentType="application/vnd.openxmlformats-officedocument.presentationml.slideLayout+xml"/>
  <Override PartName="/ppt/notesSlides/notesSlide9.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Masters/slideMaster4.xml" ContentType="application/vnd.openxmlformats-officedocument.presentationml.slideMaster+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29.xml" ContentType="application/vnd.openxmlformats-officedocument.presentationml.slideLayout+xml"/>
  <Override PartName="/ppt/slideLayouts/slideLayout38.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Layouts/slideLayout36.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slideLayouts/slideLayout34.xml" ContentType="application/vnd.openxmlformats-officedocument.presentationml.slideLayout+xml"/>
  <Override PartName="/ppt/slideLayouts/slideLayout4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ppt/slideLayouts/slideLayout4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60" r:id="rId2"/>
    <p:sldMasterId id="2147483708" r:id="rId3"/>
    <p:sldMasterId id="2147483744" r:id="rId4"/>
  </p:sldMasterIdLst>
  <p:notesMasterIdLst>
    <p:notesMasterId r:id="rId24"/>
  </p:notesMasterIdLst>
  <p:sldIdLst>
    <p:sldId id="382" r:id="rId5"/>
    <p:sldId id="278" r:id="rId6"/>
    <p:sldId id="450" r:id="rId7"/>
    <p:sldId id="326" r:id="rId8"/>
    <p:sldId id="386" r:id="rId9"/>
    <p:sldId id="385" r:id="rId10"/>
    <p:sldId id="413" r:id="rId11"/>
    <p:sldId id="414" r:id="rId12"/>
    <p:sldId id="415" r:id="rId13"/>
    <p:sldId id="416" r:id="rId14"/>
    <p:sldId id="417" r:id="rId15"/>
    <p:sldId id="418" r:id="rId16"/>
    <p:sldId id="419" r:id="rId17"/>
    <p:sldId id="420" r:id="rId18"/>
    <p:sldId id="421" r:id="rId19"/>
    <p:sldId id="425" r:id="rId20"/>
    <p:sldId id="459" r:id="rId21"/>
    <p:sldId id="480" r:id="rId22"/>
    <p:sldId id="482" r:id="rId23"/>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Arial" charset="0"/>
        <a:ea typeface="+mn-ea"/>
        <a:cs typeface="+mn-cs"/>
      </a:defRPr>
    </a:lvl1pPr>
    <a:lvl2pPr marL="457200" algn="l" rtl="0" eaLnBrk="0" fontAlgn="base" hangingPunct="0">
      <a:spcBef>
        <a:spcPct val="0"/>
      </a:spcBef>
      <a:spcAft>
        <a:spcPct val="0"/>
      </a:spcAft>
      <a:defRPr sz="2400" kern="1200">
        <a:solidFill>
          <a:schemeClr val="tx1"/>
        </a:solidFill>
        <a:latin typeface="Arial" charset="0"/>
        <a:ea typeface="+mn-ea"/>
        <a:cs typeface="+mn-cs"/>
      </a:defRPr>
    </a:lvl2pPr>
    <a:lvl3pPr marL="914400" algn="l" rtl="0" eaLnBrk="0" fontAlgn="base" hangingPunct="0">
      <a:spcBef>
        <a:spcPct val="0"/>
      </a:spcBef>
      <a:spcAft>
        <a:spcPct val="0"/>
      </a:spcAft>
      <a:defRPr sz="2400" kern="1200">
        <a:solidFill>
          <a:schemeClr val="tx1"/>
        </a:solidFill>
        <a:latin typeface="Arial" charset="0"/>
        <a:ea typeface="+mn-ea"/>
        <a:cs typeface="+mn-cs"/>
      </a:defRPr>
    </a:lvl3pPr>
    <a:lvl4pPr marL="1371600" algn="l" rtl="0" eaLnBrk="0" fontAlgn="base" hangingPunct="0">
      <a:spcBef>
        <a:spcPct val="0"/>
      </a:spcBef>
      <a:spcAft>
        <a:spcPct val="0"/>
      </a:spcAft>
      <a:defRPr sz="2400" kern="1200">
        <a:solidFill>
          <a:schemeClr val="tx1"/>
        </a:solidFill>
        <a:latin typeface="Arial" charset="0"/>
        <a:ea typeface="+mn-ea"/>
        <a:cs typeface="+mn-cs"/>
      </a:defRPr>
    </a:lvl4pPr>
    <a:lvl5pPr marL="1828800" algn="l" rtl="0" eaLnBrk="0" fontAlgn="base" hangingPunct="0">
      <a:spcBef>
        <a:spcPct val="0"/>
      </a:spcBef>
      <a:spcAft>
        <a:spcPct val="0"/>
      </a:spcAft>
      <a:defRPr sz="2400" kern="1200">
        <a:solidFill>
          <a:schemeClr val="tx1"/>
        </a:solidFill>
        <a:latin typeface="Arial" charset="0"/>
        <a:ea typeface="+mn-ea"/>
        <a:cs typeface="+mn-cs"/>
      </a:defRPr>
    </a:lvl5pPr>
    <a:lvl6pPr marL="2286000" algn="l" defTabSz="914400" rtl="0" eaLnBrk="1" latinLnBrk="0" hangingPunct="1">
      <a:defRPr sz="2400" kern="1200">
        <a:solidFill>
          <a:schemeClr val="tx1"/>
        </a:solidFill>
        <a:latin typeface="Arial" charset="0"/>
        <a:ea typeface="+mn-ea"/>
        <a:cs typeface="+mn-cs"/>
      </a:defRPr>
    </a:lvl6pPr>
    <a:lvl7pPr marL="2743200" algn="l" defTabSz="914400" rtl="0" eaLnBrk="1" latinLnBrk="0" hangingPunct="1">
      <a:defRPr sz="2400" kern="1200">
        <a:solidFill>
          <a:schemeClr val="tx1"/>
        </a:solidFill>
        <a:latin typeface="Arial" charset="0"/>
        <a:ea typeface="+mn-ea"/>
        <a:cs typeface="+mn-cs"/>
      </a:defRPr>
    </a:lvl7pPr>
    <a:lvl8pPr marL="3200400" algn="l" defTabSz="914400" rtl="0" eaLnBrk="1" latinLnBrk="0" hangingPunct="1">
      <a:defRPr sz="2400" kern="1200">
        <a:solidFill>
          <a:schemeClr val="tx1"/>
        </a:solidFill>
        <a:latin typeface="Arial" charset="0"/>
        <a:ea typeface="+mn-ea"/>
        <a:cs typeface="+mn-cs"/>
      </a:defRPr>
    </a:lvl8pPr>
    <a:lvl9pPr marL="3657600" algn="l" defTabSz="914400" rtl="0" eaLnBrk="1" latinLnBrk="0" hangingPunct="1">
      <a:defRPr sz="24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50021"/>
    <a:srgbClr val="CC0000"/>
    <a:srgbClr val="FFCC00"/>
    <a:srgbClr val="FF0000"/>
    <a:srgbClr val="0000CC"/>
    <a:srgbClr val="FF9900"/>
    <a:srgbClr val="CC9900"/>
    <a:srgbClr val="3366FF"/>
    <a:srgbClr val="FFFF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snapVertSplitter="1" vertBarState="minimized" horzBarState="maximized">
    <p:restoredLeft sz="34525" autoAdjust="0"/>
    <p:restoredTop sz="86323" autoAdjust="0"/>
  </p:normalViewPr>
  <p:slideViewPr>
    <p:cSldViewPr>
      <p:cViewPr>
        <p:scale>
          <a:sx n="50" d="100"/>
          <a:sy n="50" d="100"/>
        </p:scale>
        <p:origin x="-2988" y="-906"/>
      </p:cViewPr>
      <p:guideLst>
        <p:guide orient="horz" pos="2160"/>
        <p:guide pos="2880"/>
      </p:guideLst>
    </p:cSldViewPr>
  </p:slideViewPr>
  <p:outlineViewPr>
    <p:cViewPr>
      <p:scale>
        <a:sx n="33" d="100"/>
        <a:sy n="33" d="100"/>
      </p:scale>
      <p:origin x="0" y="61074"/>
    </p:cViewPr>
  </p:outlineViewPr>
  <p:notesTextViewPr>
    <p:cViewPr>
      <p:scale>
        <a:sx n="100" d="100"/>
        <a:sy n="100" d="100"/>
      </p:scale>
      <p:origin x="0" y="0"/>
    </p:cViewPr>
  </p:notesTextViewPr>
  <p:sorterViewPr>
    <p:cViewPr>
      <p:scale>
        <a:sx n="60" d="100"/>
        <a:sy n="60" d="100"/>
      </p:scale>
      <p:origin x="0" y="0"/>
    </p:cViewPr>
  </p:sorterViewPr>
  <p:notesViewPr>
    <p:cSldViewPr>
      <p:cViewPr varScale="1">
        <p:scale>
          <a:sx n="59" d="100"/>
          <a:sy n="59" d="100"/>
        </p:scale>
        <p:origin x="-2496" y="-78"/>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viewProps" Target="viewProps.xml"/><Relationship Id="rId3" Type="http://schemas.openxmlformats.org/officeDocument/2006/relationships/slideMaster" Target="slideMasters/slideMaster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78115D3-E3B1-4954-9177-79A90D0676AC}" type="datetimeFigureOut">
              <a:rPr lang="en-US" smtClean="0"/>
              <a:pPr/>
              <a:t>1/24/2016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E7E1D02-EAC8-4AD0-9176-2BE7D087DB59}" type="slidenum">
              <a:rPr lang="en-US" smtClean="0"/>
              <a:pPr/>
              <a:t>‹#›</a:t>
            </a:fld>
            <a:endParaRPr lang="en-US"/>
          </a:p>
        </p:txBody>
      </p:sp>
    </p:spTree>
    <p:extLst>
      <p:ext uri="{BB962C8B-B14F-4D97-AF65-F5344CB8AC3E}">
        <p14:creationId xmlns:p14="http://schemas.microsoft.com/office/powerpoint/2010/main" xmlns="" val="35605085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7"/>
          <p:cNvSpPr>
            <a:spLocks noGrp="1" noChangeArrowheads="1"/>
          </p:cNvSpPr>
          <p:nvPr>
            <p:ph type="sldNum" sz="quarter" idx="5"/>
          </p:nvPr>
        </p:nvSpPr>
        <p:spPr>
          <a:noFill/>
        </p:spPr>
        <p:txBody>
          <a:bodyPr/>
          <a:lstStyle/>
          <a:p>
            <a:fld id="{1BFACF5D-1DFB-4FD8-831E-BE568E09E646}" type="slidenum">
              <a:rPr lang="en-US" smtClean="0">
                <a:solidFill>
                  <a:prstClr val="black"/>
                </a:solidFill>
                <a:latin typeface="Times New Roman" pitchFamily="18" charset="0"/>
              </a:rPr>
              <a:pPr/>
              <a:t>1</a:t>
            </a:fld>
            <a:endParaRPr lang="en-US" smtClean="0">
              <a:solidFill>
                <a:prstClr val="black"/>
              </a:solidFill>
              <a:latin typeface="Times New Roman" pitchFamily="18" charset="0"/>
            </a:endParaRPr>
          </a:p>
        </p:txBody>
      </p:sp>
      <p:sp>
        <p:nvSpPr>
          <p:cNvPr id="89091" name="Rectangle 2"/>
          <p:cNvSpPr>
            <a:spLocks noGrp="1" noRot="1" noChangeAspect="1" noChangeArrowheads="1" noTextEdit="1"/>
          </p:cNvSpPr>
          <p:nvPr>
            <p:ph type="sldImg"/>
          </p:nvPr>
        </p:nvSpPr>
        <p:spPr>
          <a:ln/>
        </p:spPr>
      </p:sp>
      <p:sp>
        <p:nvSpPr>
          <p:cNvPr id="89092" name="Rectangle 3"/>
          <p:cNvSpPr>
            <a:spLocks noGrp="1" noChangeArrowheads="1"/>
          </p:cNvSpPr>
          <p:nvPr>
            <p:ph type="body" idx="1"/>
          </p:nvPr>
        </p:nvSpPr>
        <p:spPr>
          <a:noFill/>
          <a:ln/>
        </p:spPr>
        <p:txBody>
          <a:bodyPr/>
          <a:lstStyle/>
          <a:p>
            <a:endParaRPr lang="en-US" smtClean="0">
              <a:latin typeface="Times New Roman" pitchFamily="18"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83EAD1C-7755-4821-9077-DFBD5F1A5C55}" type="slidenum">
              <a:rPr lang="en-US" smtClean="0">
                <a:solidFill>
                  <a:prstClr val="black"/>
                </a:solidFill>
              </a:rPr>
              <a:pPr/>
              <a:t>17</a:t>
            </a:fld>
            <a:endParaRPr lang="en-US">
              <a:solidFill>
                <a:prstClr val="black"/>
              </a:solidFill>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83EAD1C-7755-4821-9077-DFBD5F1A5C55}" type="slidenum">
              <a:rPr lang="en-US" smtClean="0">
                <a:solidFill>
                  <a:prstClr val="black"/>
                </a:solidFill>
              </a:rPr>
              <a:pPr/>
              <a:t>18</a:t>
            </a:fld>
            <a:endParaRPr lang="en-US">
              <a:solidFill>
                <a:prstClr val="black"/>
              </a:solidFil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E7E1D02-EAC8-4AD0-9176-2BE7D087DB59}"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p:cNvSpPr>
            <a:spLocks noGrp="1" noRot="1" noChangeAspect="1" noTextEdit="1"/>
          </p:cNvSpPr>
          <p:nvPr>
            <p:ph type="sldImg"/>
          </p:nvPr>
        </p:nvSpPr>
        <p:spPr bwMode="auto">
          <a:noFill/>
          <a:ln>
            <a:solidFill>
              <a:srgbClr val="000000"/>
            </a:solidFill>
            <a:miter lim="800000"/>
            <a:headEnd/>
            <a:tailEnd/>
          </a:ln>
        </p:spPr>
      </p:sp>
      <p:sp>
        <p:nvSpPr>
          <p:cNvPr id="62467"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6246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C8678BE-E967-4B9E-8B5B-D728E16AEA60}" type="slidenum">
              <a:rPr lang="en-US">
                <a:solidFill>
                  <a:prstClr val="black"/>
                </a:solidFill>
              </a:rPr>
              <a:pPr/>
              <a:t>6</a:t>
            </a:fld>
            <a:endParaRPr lang="en-US">
              <a:solidFill>
                <a:prstClr val="black"/>
              </a:solidFil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7"/>
          <p:cNvSpPr>
            <a:spLocks noGrp="1" noChangeArrowheads="1"/>
          </p:cNvSpPr>
          <p:nvPr>
            <p:ph type="sldNum" sz="quarter" idx="5"/>
          </p:nvPr>
        </p:nvSpPr>
        <p:spPr>
          <a:noFill/>
        </p:spPr>
        <p:txBody>
          <a:bodyPr/>
          <a:lstStyle/>
          <a:p>
            <a:fld id="{3E085DA0-A157-4DD4-A60F-DFF560475A84}" type="slidenum">
              <a:rPr lang="en-US" smtClean="0">
                <a:solidFill>
                  <a:prstClr val="black"/>
                </a:solidFill>
              </a:rPr>
              <a:pPr/>
              <a:t>7</a:t>
            </a:fld>
            <a:endParaRPr lang="en-US" smtClean="0">
              <a:solidFill>
                <a:prstClr val="black"/>
              </a:solidFill>
            </a:endParaRPr>
          </a:p>
        </p:txBody>
      </p:sp>
      <p:sp>
        <p:nvSpPr>
          <p:cNvPr id="87043" name="Rectangle 2"/>
          <p:cNvSpPr>
            <a:spLocks noGrp="1" noRot="1" noChangeAspect="1" noChangeArrowheads="1" noTextEdit="1"/>
          </p:cNvSpPr>
          <p:nvPr>
            <p:ph type="sldImg"/>
          </p:nvPr>
        </p:nvSpPr>
        <p:spPr>
          <a:ln/>
        </p:spPr>
      </p:sp>
      <p:sp>
        <p:nvSpPr>
          <p:cNvPr id="87044" name="Rectangle 3"/>
          <p:cNvSpPr>
            <a:spLocks noGrp="1" noChangeArrowheads="1"/>
          </p:cNvSpPr>
          <p:nvPr>
            <p:ph type="body" idx="1"/>
          </p:nvPr>
        </p:nvSpPr>
        <p:spPr>
          <a:noFill/>
          <a:ln/>
        </p:spPr>
        <p:txBody>
          <a:bodyPr/>
          <a:lstStyle/>
          <a:p>
            <a:endParaRPr lang="en-US" smtClean="0">
              <a:latin typeface="Times New Roman" pitchFamily="18"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7"/>
          <p:cNvSpPr>
            <a:spLocks noGrp="1" noChangeArrowheads="1"/>
          </p:cNvSpPr>
          <p:nvPr>
            <p:ph type="sldNum" sz="quarter" idx="5"/>
          </p:nvPr>
        </p:nvSpPr>
        <p:spPr>
          <a:noFill/>
        </p:spPr>
        <p:txBody>
          <a:bodyPr/>
          <a:lstStyle/>
          <a:p>
            <a:fld id="{6DFBEA57-EA8F-4936-A17A-5228AAB0B459}" type="slidenum">
              <a:rPr lang="en-US" smtClean="0">
                <a:solidFill>
                  <a:prstClr val="black"/>
                </a:solidFill>
              </a:rPr>
              <a:pPr/>
              <a:t>8</a:t>
            </a:fld>
            <a:endParaRPr lang="en-US" smtClean="0">
              <a:solidFill>
                <a:prstClr val="black"/>
              </a:solidFill>
            </a:endParaRPr>
          </a:p>
        </p:txBody>
      </p:sp>
      <p:sp>
        <p:nvSpPr>
          <p:cNvPr id="90115" name="Rectangle 2"/>
          <p:cNvSpPr>
            <a:spLocks noGrp="1" noRot="1" noChangeAspect="1" noChangeArrowheads="1" noTextEdit="1"/>
          </p:cNvSpPr>
          <p:nvPr>
            <p:ph type="sldImg"/>
          </p:nvPr>
        </p:nvSpPr>
        <p:spPr>
          <a:ln/>
        </p:spPr>
      </p:sp>
      <p:sp>
        <p:nvSpPr>
          <p:cNvPr id="90116" name="Rectangle 3"/>
          <p:cNvSpPr>
            <a:spLocks noGrp="1" noChangeArrowheads="1"/>
          </p:cNvSpPr>
          <p:nvPr>
            <p:ph type="body" idx="1"/>
          </p:nvPr>
        </p:nvSpPr>
        <p:spPr>
          <a:noFill/>
          <a:ln/>
        </p:spPr>
        <p:txBody>
          <a:bodyPr/>
          <a:lstStyle/>
          <a:p>
            <a:endParaRPr lang="en-US" smtClean="0">
              <a:latin typeface="Times New Roman" pitchFamily="18"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7"/>
          <p:cNvSpPr>
            <a:spLocks noGrp="1" noChangeArrowheads="1"/>
          </p:cNvSpPr>
          <p:nvPr>
            <p:ph type="sldNum" sz="quarter" idx="5"/>
          </p:nvPr>
        </p:nvSpPr>
        <p:spPr>
          <a:noFill/>
        </p:spPr>
        <p:txBody>
          <a:bodyPr/>
          <a:lstStyle/>
          <a:p>
            <a:fld id="{0EA7908E-66EF-44B4-9215-3C0062666F64}" type="slidenum">
              <a:rPr lang="en-US" smtClean="0">
                <a:solidFill>
                  <a:prstClr val="black"/>
                </a:solidFill>
              </a:rPr>
              <a:pPr/>
              <a:t>11</a:t>
            </a:fld>
            <a:endParaRPr lang="en-US" smtClean="0">
              <a:solidFill>
                <a:prstClr val="black"/>
              </a:solidFill>
            </a:endParaRPr>
          </a:p>
        </p:txBody>
      </p:sp>
      <p:sp>
        <p:nvSpPr>
          <p:cNvPr id="93187" name="Rectangle 2"/>
          <p:cNvSpPr>
            <a:spLocks noGrp="1" noRot="1" noChangeAspect="1" noChangeArrowheads="1" noTextEdit="1"/>
          </p:cNvSpPr>
          <p:nvPr>
            <p:ph type="sldImg"/>
          </p:nvPr>
        </p:nvSpPr>
        <p:spPr>
          <a:ln/>
        </p:spPr>
      </p:sp>
      <p:sp>
        <p:nvSpPr>
          <p:cNvPr id="93188" name="Rectangle 3"/>
          <p:cNvSpPr>
            <a:spLocks noGrp="1" noChangeArrowheads="1"/>
          </p:cNvSpPr>
          <p:nvPr>
            <p:ph type="body" idx="1"/>
          </p:nvPr>
        </p:nvSpPr>
        <p:spPr>
          <a:noFill/>
          <a:ln/>
        </p:spPr>
        <p:txBody>
          <a:bodyPr/>
          <a:lstStyle/>
          <a:p>
            <a:endParaRPr lang="en-US" smtClean="0">
              <a:latin typeface="Times New Roman" pitchFamily="18"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7"/>
          <p:cNvSpPr>
            <a:spLocks noGrp="1" noChangeArrowheads="1"/>
          </p:cNvSpPr>
          <p:nvPr>
            <p:ph type="sldNum" sz="quarter" idx="5"/>
          </p:nvPr>
        </p:nvSpPr>
        <p:spPr>
          <a:noFill/>
        </p:spPr>
        <p:txBody>
          <a:bodyPr/>
          <a:lstStyle/>
          <a:p>
            <a:fld id="{BA93ADEE-02B0-471F-8BF9-39CA2799E93C}" type="slidenum">
              <a:rPr lang="en-US" smtClean="0">
                <a:solidFill>
                  <a:prstClr val="black"/>
                </a:solidFill>
              </a:rPr>
              <a:pPr/>
              <a:t>12</a:t>
            </a:fld>
            <a:endParaRPr lang="en-US" smtClean="0">
              <a:solidFill>
                <a:prstClr val="black"/>
              </a:solidFill>
            </a:endParaRPr>
          </a:p>
        </p:txBody>
      </p:sp>
      <p:sp>
        <p:nvSpPr>
          <p:cNvPr id="92163" name="Rectangle 2"/>
          <p:cNvSpPr>
            <a:spLocks noGrp="1" noRot="1" noChangeAspect="1" noChangeArrowheads="1" noTextEdit="1"/>
          </p:cNvSpPr>
          <p:nvPr>
            <p:ph type="sldImg"/>
          </p:nvPr>
        </p:nvSpPr>
        <p:spPr>
          <a:ln/>
        </p:spPr>
      </p:sp>
      <p:sp>
        <p:nvSpPr>
          <p:cNvPr id="92164" name="Rectangle 3"/>
          <p:cNvSpPr>
            <a:spLocks noGrp="1" noChangeArrowheads="1"/>
          </p:cNvSpPr>
          <p:nvPr>
            <p:ph type="body" idx="1"/>
          </p:nvPr>
        </p:nvSpPr>
        <p:spPr>
          <a:noFill/>
          <a:ln/>
        </p:spPr>
        <p:txBody>
          <a:bodyPr/>
          <a:lstStyle/>
          <a:p>
            <a:endParaRPr lang="en-US" smtClean="0">
              <a:latin typeface="Times New Roman" pitchFamily="18"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7"/>
          <p:cNvSpPr>
            <a:spLocks noGrp="1" noChangeArrowheads="1"/>
          </p:cNvSpPr>
          <p:nvPr>
            <p:ph type="sldNum" sz="quarter" idx="5"/>
          </p:nvPr>
        </p:nvSpPr>
        <p:spPr>
          <a:noFill/>
        </p:spPr>
        <p:txBody>
          <a:bodyPr/>
          <a:lstStyle/>
          <a:p>
            <a:fld id="{0EA7908E-66EF-44B4-9215-3C0062666F64}" type="slidenum">
              <a:rPr lang="en-US" smtClean="0">
                <a:solidFill>
                  <a:prstClr val="black"/>
                </a:solidFill>
              </a:rPr>
              <a:pPr/>
              <a:t>15</a:t>
            </a:fld>
            <a:endParaRPr lang="en-US" smtClean="0">
              <a:solidFill>
                <a:prstClr val="black"/>
              </a:solidFill>
            </a:endParaRPr>
          </a:p>
        </p:txBody>
      </p:sp>
      <p:sp>
        <p:nvSpPr>
          <p:cNvPr id="93187" name="Rectangle 2"/>
          <p:cNvSpPr>
            <a:spLocks noGrp="1" noRot="1" noChangeAspect="1" noChangeArrowheads="1" noTextEdit="1"/>
          </p:cNvSpPr>
          <p:nvPr>
            <p:ph type="sldImg"/>
          </p:nvPr>
        </p:nvSpPr>
        <p:spPr>
          <a:ln/>
        </p:spPr>
      </p:sp>
      <p:sp>
        <p:nvSpPr>
          <p:cNvPr id="93188" name="Rectangle 3"/>
          <p:cNvSpPr>
            <a:spLocks noGrp="1" noChangeArrowheads="1"/>
          </p:cNvSpPr>
          <p:nvPr>
            <p:ph type="body" idx="1"/>
          </p:nvPr>
        </p:nvSpPr>
        <p:spPr>
          <a:noFill/>
          <a:ln/>
        </p:spPr>
        <p:txBody>
          <a:bodyPr/>
          <a:lstStyle/>
          <a:p>
            <a:endParaRPr lang="en-US" smtClean="0">
              <a:latin typeface="Times New Roman" pitchFamily="18"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7"/>
          <p:cNvSpPr>
            <a:spLocks noGrp="1" noChangeArrowheads="1"/>
          </p:cNvSpPr>
          <p:nvPr>
            <p:ph type="sldNum" sz="quarter" idx="5"/>
          </p:nvPr>
        </p:nvSpPr>
        <p:spPr>
          <a:noFill/>
        </p:spPr>
        <p:txBody>
          <a:bodyPr/>
          <a:lstStyle/>
          <a:p>
            <a:fld id="{3D0896B6-E75B-470D-BC0D-A9829B7B3BA0}" type="slidenum">
              <a:rPr lang="en-US" smtClean="0">
                <a:solidFill>
                  <a:prstClr val="black"/>
                </a:solidFill>
              </a:rPr>
              <a:pPr/>
              <a:t>16</a:t>
            </a:fld>
            <a:endParaRPr lang="en-US" smtClean="0">
              <a:solidFill>
                <a:prstClr val="black"/>
              </a:solidFill>
            </a:endParaRPr>
          </a:p>
        </p:txBody>
      </p:sp>
      <p:sp>
        <p:nvSpPr>
          <p:cNvPr id="94211" name="Rectangle 2"/>
          <p:cNvSpPr>
            <a:spLocks noGrp="1" noRot="1" noChangeAspect="1" noChangeArrowheads="1" noTextEdit="1"/>
          </p:cNvSpPr>
          <p:nvPr>
            <p:ph type="sldImg"/>
          </p:nvPr>
        </p:nvSpPr>
        <p:spPr>
          <a:ln/>
        </p:spPr>
      </p:sp>
      <p:sp>
        <p:nvSpPr>
          <p:cNvPr id="94212" name="Rectangle 3"/>
          <p:cNvSpPr>
            <a:spLocks noGrp="1" noChangeArrowheads="1"/>
          </p:cNvSpPr>
          <p:nvPr>
            <p:ph type="body" idx="1"/>
          </p:nvPr>
        </p:nvSpPr>
        <p:spPr>
          <a:noFill/>
          <a:ln/>
        </p:spPr>
        <p:txBody>
          <a:bodyPr/>
          <a:lstStyle/>
          <a:p>
            <a:endParaRPr lang="en-US" smtClean="0">
              <a:latin typeface="Times New Roman"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E8FFECDB-CE51-4A6C-BA70-BAFBA7232027}" type="slidenum">
              <a:rPr lang="en-US"/>
              <a:pPr/>
              <a:t>‹#›</a:t>
            </a:fld>
            <a:endParaRPr lang="en-US"/>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FB1C4C64-2896-4C0D-9EEB-10067C10D68A}" type="slidenum">
              <a:rPr lang="en-US"/>
              <a:pPr/>
              <a:t>‹#›</a:t>
            </a:fld>
            <a:endParaRPr lang="en-US"/>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DE5227D1-C619-4388-8799-A0D99A65242A}" type="slidenum">
              <a:rPr lang="en-US"/>
              <a:pPr/>
              <a:t>‹#›</a:t>
            </a:fld>
            <a:endParaRPr lang="en-US"/>
          </a:p>
        </p:txBody>
      </p:sp>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E8FFECDB-CE51-4A6C-BA70-BAFBA7232027}"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xmlns="" val="2719399862"/>
      </p:ext>
    </p:extLst>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27119631-AAA6-4708-9128-18184F721D34}"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xmlns="" val="3994098457"/>
      </p:ext>
    </p:extLst>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7B00F0B1-9104-4E38-BAEC-115D87B4969C}"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xmlns="" val="563384821"/>
      </p:ext>
    </p:extLst>
  </p:cSld>
  <p:clrMapOvr>
    <a:masterClrMapping/>
  </p:clrMapOv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D5DEEB1F-9BAD-48CA-9A26-E8AED5C316E3}"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xmlns="" val="1848300719"/>
      </p:ext>
    </p:extLst>
  </p:cSld>
  <p:clrMapOvr>
    <a:masterClrMapping/>
  </p:clrMapOv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solidFill>
                <a:srgbClr val="000000"/>
              </a:solidFill>
            </a:endParaRPr>
          </a:p>
        </p:txBody>
      </p:sp>
      <p:sp>
        <p:nvSpPr>
          <p:cNvPr id="8" name="Footer Placeholder 7"/>
          <p:cNvSpPr>
            <a:spLocks noGrp="1"/>
          </p:cNvSpPr>
          <p:nvPr>
            <p:ph type="ftr" sz="quarter" idx="11"/>
          </p:nvPr>
        </p:nvSpPr>
        <p:spPr/>
        <p:txBody>
          <a:bodyPr/>
          <a:lstStyle>
            <a:lvl1pPr>
              <a:defRPr/>
            </a:lvl1pPr>
          </a:lstStyle>
          <a:p>
            <a:endParaRPr lang="en-US">
              <a:solidFill>
                <a:srgbClr val="000000"/>
              </a:solidFill>
            </a:endParaRPr>
          </a:p>
        </p:txBody>
      </p:sp>
      <p:sp>
        <p:nvSpPr>
          <p:cNvPr id="9" name="Slide Number Placeholder 8"/>
          <p:cNvSpPr>
            <a:spLocks noGrp="1"/>
          </p:cNvSpPr>
          <p:nvPr>
            <p:ph type="sldNum" sz="quarter" idx="12"/>
          </p:nvPr>
        </p:nvSpPr>
        <p:spPr/>
        <p:txBody>
          <a:bodyPr/>
          <a:lstStyle>
            <a:lvl1pPr>
              <a:defRPr/>
            </a:lvl1pPr>
          </a:lstStyle>
          <a:p>
            <a:fld id="{1E487B1E-5FA4-4275-B7D9-CF50888DD966}"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xmlns="" val="2157811111"/>
      </p:ext>
    </p:extLst>
  </p:cSld>
  <p:clrMapOvr>
    <a:masterClrMapping/>
  </p:clrMapOv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solidFill>
                <a:srgbClr val="000000"/>
              </a:solidFill>
            </a:endParaRPr>
          </a:p>
        </p:txBody>
      </p:sp>
      <p:sp>
        <p:nvSpPr>
          <p:cNvPr id="4" name="Footer Placeholder 3"/>
          <p:cNvSpPr>
            <a:spLocks noGrp="1"/>
          </p:cNvSpPr>
          <p:nvPr>
            <p:ph type="ftr" sz="quarter" idx="11"/>
          </p:nvPr>
        </p:nvSpPr>
        <p:spPr/>
        <p:txBody>
          <a:bodyPr/>
          <a:lstStyle>
            <a:lvl1pPr>
              <a:defRPr/>
            </a:lvl1pPr>
          </a:lstStyle>
          <a:p>
            <a:endParaRPr lang="en-US">
              <a:solidFill>
                <a:srgbClr val="000000"/>
              </a:solidFill>
            </a:endParaRPr>
          </a:p>
        </p:txBody>
      </p:sp>
      <p:sp>
        <p:nvSpPr>
          <p:cNvPr id="5" name="Slide Number Placeholder 4"/>
          <p:cNvSpPr>
            <a:spLocks noGrp="1"/>
          </p:cNvSpPr>
          <p:nvPr>
            <p:ph type="sldNum" sz="quarter" idx="12"/>
          </p:nvPr>
        </p:nvSpPr>
        <p:spPr/>
        <p:txBody>
          <a:bodyPr/>
          <a:lstStyle>
            <a:lvl1pPr>
              <a:defRPr/>
            </a:lvl1pPr>
          </a:lstStyle>
          <a:p>
            <a:fld id="{77BAC7D0-177A-465A-8A16-068022F8BBAF}"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xmlns="" val="2535487426"/>
      </p:ext>
    </p:extLst>
  </p:cSld>
  <p:clrMapOvr>
    <a:masterClrMapping/>
  </p:clrMapOv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solidFill>
                <a:srgbClr val="000000"/>
              </a:solidFill>
            </a:endParaRPr>
          </a:p>
        </p:txBody>
      </p:sp>
      <p:sp>
        <p:nvSpPr>
          <p:cNvPr id="3" name="Footer Placeholder 2"/>
          <p:cNvSpPr>
            <a:spLocks noGrp="1"/>
          </p:cNvSpPr>
          <p:nvPr>
            <p:ph type="ftr" sz="quarter" idx="11"/>
          </p:nvPr>
        </p:nvSpPr>
        <p:spPr/>
        <p:txBody>
          <a:bodyPr/>
          <a:lstStyle>
            <a:lvl1pPr>
              <a:defRPr/>
            </a:lvl1pPr>
          </a:lstStyle>
          <a:p>
            <a:endParaRPr lang="en-US">
              <a:solidFill>
                <a:srgbClr val="000000"/>
              </a:solidFill>
            </a:endParaRPr>
          </a:p>
        </p:txBody>
      </p:sp>
      <p:sp>
        <p:nvSpPr>
          <p:cNvPr id="4" name="Slide Number Placeholder 3"/>
          <p:cNvSpPr>
            <a:spLocks noGrp="1"/>
          </p:cNvSpPr>
          <p:nvPr>
            <p:ph type="sldNum" sz="quarter" idx="12"/>
          </p:nvPr>
        </p:nvSpPr>
        <p:spPr/>
        <p:txBody>
          <a:bodyPr/>
          <a:lstStyle>
            <a:lvl1pPr>
              <a:defRPr/>
            </a:lvl1pPr>
          </a:lstStyle>
          <a:p>
            <a:fld id="{56C9BD3C-1C7A-40B9-BE93-AAFB321DE87E}"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xmlns="" val="1660299108"/>
      </p:ext>
    </p:extLst>
  </p:cSld>
  <p:clrMapOvr>
    <a:masterClrMapping/>
  </p:clrMapOv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C7807B4E-FB5D-44AC-BC6F-107E8B53F608}"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xmlns="" val="2005498075"/>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27119631-AAA6-4708-9128-18184F721D34}" type="slidenum">
              <a:rPr lang="en-US"/>
              <a:pPr/>
              <a:t>‹#›</a:t>
            </a:fld>
            <a:endParaRPr lang="en-US"/>
          </a:p>
        </p:txBody>
      </p:sp>
    </p:spTree>
  </p:cSld>
  <p:clrMapOvr>
    <a:masterClrMapping/>
  </p:clrMapOv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FECEDC84-7A18-4765-B913-3EC45498B908}"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xmlns="" val="2422186933"/>
      </p:ext>
    </p:extLst>
  </p:cSld>
  <p:clrMapOvr>
    <a:masterClrMapping/>
  </p:clrMapOvr>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FB1C4C64-2896-4C0D-9EEB-10067C10D68A}"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xmlns="" val="2198262329"/>
      </p:ext>
    </p:extLst>
  </p:cSld>
  <p:clrMapOvr>
    <a:masterClrMapping/>
  </p:clrMapOvr>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DE5227D1-C619-4388-8799-A0D99A65242A}"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xmlns="" val="1442816175"/>
      </p:ext>
    </p:extLst>
  </p:cSld>
  <p:clrMapOvr>
    <a:masterClrMapping/>
  </p:clrMapOvr>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E8FFECDB-CE51-4A6C-BA70-BAFBA7232027}"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xmlns="" val="3643000214"/>
      </p:ext>
    </p:extLst>
  </p:cSld>
  <p:clrMapOvr>
    <a:masterClrMapping/>
  </p:clrMapOvr>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27119631-AAA6-4708-9128-18184F721D34}"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xmlns="" val="388497533"/>
      </p:ext>
    </p:extLst>
  </p:cSld>
  <p:clrMapOvr>
    <a:masterClrMapping/>
  </p:clrMapOvr>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7B00F0B1-9104-4E38-BAEC-115D87B4969C}"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xmlns="" val="1164846583"/>
      </p:ext>
    </p:extLst>
  </p:cSld>
  <p:clrMapOvr>
    <a:masterClrMapping/>
  </p:clrMapOvr>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D5DEEB1F-9BAD-48CA-9A26-E8AED5C316E3}"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xmlns="" val="2498000957"/>
      </p:ext>
    </p:extLst>
  </p:cSld>
  <p:clrMapOvr>
    <a:masterClrMapping/>
  </p:clrMapOvr>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solidFill>
                <a:srgbClr val="000000"/>
              </a:solidFill>
            </a:endParaRPr>
          </a:p>
        </p:txBody>
      </p:sp>
      <p:sp>
        <p:nvSpPr>
          <p:cNvPr id="8" name="Footer Placeholder 7"/>
          <p:cNvSpPr>
            <a:spLocks noGrp="1"/>
          </p:cNvSpPr>
          <p:nvPr>
            <p:ph type="ftr" sz="quarter" idx="11"/>
          </p:nvPr>
        </p:nvSpPr>
        <p:spPr/>
        <p:txBody>
          <a:bodyPr/>
          <a:lstStyle>
            <a:lvl1pPr>
              <a:defRPr/>
            </a:lvl1pPr>
          </a:lstStyle>
          <a:p>
            <a:endParaRPr lang="en-US">
              <a:solidFill>
                <a:srgbClr val="000000"/>
              </a:solidFill>
            </a:endParaRPr>
          </a:p>
        </p:txBody>
      </p:sp>
      <p:sp>
        <p:nvSpPr>
          <p:cNvPr id="9" name="Slide Number Placeholder 8"/>
          <p:cNvSpPr>
            <a:spLocks noGrp="1"/>
          </p:cNvSpPr>
          <p:nvPr>
            <p:ph type="sldNum" sz="quarter" idx="12"/>
          </p:nvPr>
        </p:nvSpPr>
        <p:spPr/>
        <p:txBody>
          <a:bodyPr/>
          <a:lstStyle>
            <a:lvl1pPr>
              <a:defRPr/>
            </a:lvl1pPr>
          </a:lstStyle>
          <a:p>
            <a:fld id="{1E487B1E-5FA4-4275-B7D9-CF50888DD966}"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xmlns="" val="109566587"/>
      </p:ext>
    </p:extLst>
  </p:cSld>
  <p:clrMapOvr>
    <a:masterClrMapping/>
  </p:clrMapOvr>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solidFill>
                <a:srgbClr val="000000"/>
              </a:solidFill>
            </a:endParaRPr>
          </a:p>
        </p:txBody>
      </p:sp>
      <p:sp>
        <p:nvSpPr>
          <p:cNvPr id="4" name="Footer Placeholder 3"/>
          <p:cNvSpPr>
            <a:spLocks noGrp="1"/>
          </p:cNvSpPr>
          <p:nvPr>
            <p:ph type="ftr" sz="quarter" idx="11"/>
          </p:nvPr>
        </p:nvSpPr>
        <p:spPr/>
        <p:txBody>
          <a:bodyPr/>
          <a:lstStyle>
            <a:lvl1pPr>
              <a:defRPr/>
            </a:lvl1pPr>
          </a:lstStyle>
          <a:p>
            <a:endParaRPr lang="en-US">
              <a:solidFill>
                <a:srgbClr val="000000"/>
              </a:solidFill>
            </a:endParaRPr>
          </a:p>
        </p:txBody>
      </p:sp>
      <p:sp>
        <p:nvSpPr>
          <p:cNvPr id="5" name="Slide Number Placeholder 4"/>
          <p:cNvSpPr>
            <a:spLocks noGrp="1"/>
          </p:cNvSpPr>
          <p:nvPr>
            <p:ph type="sldNum" sz="quarter" idx="12"/>
          </p:nvPr>
        </p:nvSpPr>
        <p:spPr/>
        <p:txBody>
          <a:bodyPr/>
          <a:lstStyle>
            <a:lvl1pPr>
              <a:defRPr/>
            </a:lvl1pPr>
          </a:lstStyle>
          <a:p>
            <a:fld id="{77BAC7D0-177A-465A-8A16-068022F8BBAF}"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xmlns="" val="1618095067"/>
      </p:ext>
    </p:extLst>
  </p:cSld>
  <p:clrMapOvr>
    <a:masterClrMapping/>
  </p:clrMapOvr>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solidFill>
                <a:srgbClr val="000000"/>
              </a:solidFill>
            </a:endParaRPr>
          </a:p>
        </p:txBody>
      </p:sp>
      <p:sp>
        <p:nvSpPr>
          <p:cNvPr id="3" name="Footer Placeholder 2"/>
          <p:cNvSpPr>
            <a:spLocks noGrp="1"/>
          </p:cNvSpPr>
          <p:nvPr>
            <p:ph type="ftr" sz="quarter" idx="11"/>
          </p:nvPr>
        </p:nvSpPr>
        <p:spPr/>
        <p:txBody>
          <a:bodyPr/>
          <a:lstStyle>
            <a:lvl1pPr>
              <a:defRPr/>
            </a:lvl1pPr>
          </a:lstStyle>
          <a:p>
            <a:endParaRPr lang="en-US">
              <a:solidFill>
                <a:srgbClr val="000000"/>
              </a:solidFill>
            </a:endParaRPr>
          </a:p>
        </p:txBody>
      </p:sp>
      <p:sp>
        <p:nvSpPr>
          <p:cNvPr id="4" name="Slide Number Placeholder 3"/>
          <p:cNvSpPr>
            <a:spLocks noGrp="1"/>
          </p:cNvSpPr>
          <p:nvPr>
            <p:ph type="sldNum" sz="quarter" idx="12"/>
          </p:nvPr>
        </p:nvSpPr>
        <p:spPr/>
        <p:txBody>
          <a:bodyPr/>
          <a:lstStyle>
            <a:lvl1pPr>
              <a:defRPr/>
            </a:lvl1pPr>
          </a:lstStyle>
          <a:p>
            <a:fld id="{56C9BD3C-1C7A-40B9-BE93-AAFB321DE87E}"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xmlns="" val="1521964688"/>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7B00F0B1-9104-4E38-BAEC-115D87B4969C}" type="slidenum">
              <a:rPr lang="en-US"/>
              <a:pPr/>
              <a:t>‹#›</a:t>
            </a:fld>
            <a:endParaRPr lang="en-US"/>
          </a:p>
        </p:txBody>
      </p:sp>
    </p:spTree>
  </p:cSld>
  <p:clrMapOvr>
    <a:masterClrMapping/>
  </p:clrMapOvr>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C7807B4E-FB5D-44AC-BC6F-107E8B53F608}"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xmlns="" val="57476962"/>
      </p:ext>
    </p:extLst>
  </p:cSld>
  <p:clrMapOvr>
    <a:masterClrMapping/>
  </p:clrMapOvr>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FECEDC84-7A18-4765-B913-3EC45498B908}"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xmlns="" val="333610352"/>
      </p:ext>
    </p:extLst>
  </p:cSld>
  <p:clrMapOvr>
    <a:masterClrMapping/>
  </p:clrMapOvr>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FB1C4C64-2896-4C0D-9EEB-10067C10D68A}"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xmlns="" val="2078747335"/>
      </p:ext>
    </p:extLst>
  </p:cSld>
  <p:clrMapOvr>
    <a:masterClrMapping/>
  </p:clrMapOvr>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DE5227D1-C619-4388-8799-A0D99A65242A}"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xmlns="" val="936498984"/>
      </p:ext>
    </p:extLst>
  </p:cSld>
  <p:clrMapOvr>
    <a:masterClrMapping/>
  </p:clrMapOvr>
  <p:transition/>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5933C09C-A2A0-4B3A-B7A7-76982D64C8BC}"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xmlns="" val="569820684"/>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A2D13AF3-1AFC-4B5F-B8C0-1AC14AE49465}"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xmlns="" val="753755848"/>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82DC4D49-90AE-48F2-932D-5EB03D30A954}"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xmlns="" val="30384024"/>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0213C5A4-A148-41BA-A784-539C0C6825CD}"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xmlns="" val="1281567135"/>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D1835491-AAA7-43EB-BF6C-7B21A252FD4C}"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xmlns="" val="4267698795"/>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22B5B82E-6EA5-423E-8AA8-3D0F28A9E4A6}"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xmlns="" val="42046757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D5DEEB1F-9BAD-48CA-9A26-E8AED5C316E3}" type="slidenum">
              <a:rPr lang="en-US"/>
              <a:pPr/>
              <a:t>‹#›</a:t>
            </a:fld>
            <a:endParaRPr lang="en-US"/>
          </a:p>
        </p:txBody>
      </p:sp>
    </p:spTree>
  </p:cSld>
  <p:clrMapOvr>
    <a:masterClrMapping/>
  </p:clrMapOvr>
  <p:transition/>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84FCEDEF-3FB7-4EA8-9CDA-E963CC83E113}"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xmlns="" val="3996242135"/>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C9A28532-05FB-4182-9D43-3D650AA80D12}"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xmlns="" val="3281831260"/>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C455C5FE-80E1-4092-AFD4-6C35FF8D4B72}"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xmlns="" val="4145233454"/>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64E0E3B9-DA1A-4D30-9C54-6566EF77441D}"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xmlns="" val="811210297"/>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21686F7A-9834-44D3-8FD5-DAC584016D67}"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xmlns="" val="12354049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1E487B1E-5FA4-4275-B7D9-CF50888DD966}" type="slidenum">
              <a:rPr lang="en-US"/>
              <a:pPr/>
              <a:t>‹#›</a:t>
            </a:fld>
            <a:endParaRPr lang="en-US"/>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77BAC7D0-177A-465A-8A16-068022F8BBAF}" type="slidenum">
              <a:rPr lang="en-US"/>
              <a:pPr/>
              <a:t>‹#›</a:t>
            </a:fld>
            <a:endParaRPr lang="en-US"/>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56C9BD3C-1C7A-40B9-BE93-AAFB321DE87E}" type="slidenum">
              <a:rPr lang="en-US"/>
              <a:pPr/>
              <a:t>‹#›</a:t>
            </a:fld>
            <a:endParaRPr lang="en-US"/>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C7807B4E-FB5D-44AC-BC6F-107E8B53F608}" type="slidenum">
              <a:rPr lang="en-US"/>
              <a:pPr/>
              <a:t>‹#›</a:t>
            </a:fld>
            <a:endParaRPr lang="en-US"/>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FECEDC84-7A18-4765-B913-3EC45498B908}" type="slidenum">
              <a:rPr lang="en-US"/>
              <a:pPr/>
              <a:t>‹#›</a:t>
            </a:fld>
            <a:endParaRPr lang="en-US"/>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mn-lt"/>
              </a:defRPr>
            </a:lvl1pPr>
          </a:lstStyle>
          <a:p>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mn-lt"/>
              </a:defRPr>
            </a:lvl1pPr>
          </a:lstStyle>
          <a:p>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mn-lt"/>
              </a:defRPr>
            </a:lvl1pPr>
          </a:lstStyle>
          <a:p>
            <a:fld id="{073B5F6E-8D9E-4407-878F-6D42A47B6D3F}"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charset="0"/>
        </a:defRPr>
      </a:lvl2pPr>
      <a:lvl3pPr algn="ctr" rtl="0" eaLnBrk="0" fontAlgn="base" hangingPunct="0">
        <a:spcBef>
          <a:spcPct val="0"/>
        </a:spcBef>
        <a:spcAft>
          <a:spcPct val="0"/>
        </a:spcAft>
        <a:defRPr sz="4400">
          <a:solidFill>
            <a:schemeClr val="tx2"/>
          </a:solidFill>
          <a:latin typeface="Times New Roman" charset="0"/>
        </a:defRPr>
      </a:lvl3pPr>
      <a:lvl4pPr algn="ctr" rtl="0" eaLnBrk="0" fontAlgn="base" hangingPunct="0">
        <a:spcBef>
          <a:spcPct val="0"/>
        </a:spcBef>
        <a:spcAft>
          <a:spcPct val="0"/>
        </a:spcAft>
        <a:defRPr sz="4400">
          <a:solidFill>
            <a:schemeClr val="tx2"/>
          </a:solidFill>
          <a:latin typeface="Times New Roman" charset="0"/>
        </a:defRPr>
      </a:lvl4pPr>
      <a:lvl5pPr algn="ctr" rtl="0" eaLnBrk="0" fontAlgn="base" hangingPunct="0">
        <a:spcBef>
          <a:spcPct val="0"/>
        </a:spcBef>
        <a:spcAft>
          <a:spcPct val="0"/>
        </a:spcAft>
        <a:defRPr sz="4400">
          <a:solidFill>
            <a:schemeClr val="tx2"/>
          </a:solidFill>
          <a:latin typeface="Times New Roman" charset="0"/>
        </a:defRPr>
      </a:lvl5pPr>
      <a:lvl6pPr marL="457200" algn="ctr" rtl="0" eaLnBrk="0" fontAlgn="base" hangingPunct="0">
        <a:spcBef>
          <a:spcPct val="0"/>
        </a:spcBef>
        <a:spcAft>
          <a:spcPct val="0"/>
        </a:spcAft>
        <a:defRPr sz="4400">
          <a:solidFill>
            <a:schemeClr val="tx2"/>
          </a:solidFill>
          <a:latin typeface="Times New Roman" charset="0"/>
        </a:defRPr>
      </a:lvl6pPr>
      <a:lvl7pPr marL="914400" algn="ctr" rtl="0" eaLnBrk="0" fontAlgn="base" hangingPunct="0">
        <a:spcBef>
          <a:spcPct val="0"/>
        </a:spcBef>
        <a:spcAft>
          <a:spcPct val="0"/>
        </a:spcAft>
        <a:defRPr sz="4400">
          <a:solidFill>
            <a:schemeClr val="tx2"/>
          </a:solidFill>
          <a:latin typeface="Times New Roman" charset="0"/>
        </a:defRPr>
      </a:lvl7pPr>
      <a:lvl8pPr marL="1371600" algn="ctr" rtl="0" eaLnBrk="0" fontAlgn="base" hangingPunct="0">
        <a:spcBef>
          <a:spcPct val="0"/>
        </a:spcBef>
        <a:spcAft>
          <a:spcPct val="0"/>
        </a:spcAft>
        <a:defRPr sz="4400">
          <a:solidFill>
            <a:schemeClr val="tx2"/>
          </a:solidFill>
          <a:latin typeface="Times New Roman" charset="0"/>
        </a:defRPr>
      </a:lvl8pPr>
      <a:lvl9pPr marL="1828800" algn="ctr" rtl="0" eaLnBrk="0" fontAlgn="base" hangingPunct="0">
        <a:spcBef>
          <a:spcPct val="0"/>
        </a:spcBef>
        <a:spcAft>
          <a:spcPct val="0"/>
        </a:spcAft>
        <a:defRPr sz="4400">
          <a:solidFill>
            <a:schemeClr val="tx2"/>
          </a:solidFill>
          <a:latin typeface="Times New Roman"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mn-lt"/>
              </a:defRPr>
            </a:lvl1pPr>
          </a:lstStyle>
          <a:p>
            <a:endParaRPr lang="en-US">
              <a:solidFill>
                <a:srgbClr val="000000"/>
              </a:solidFill>
            </a:endParaRPr>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mn-lt"/>
              </a:defRPr>
            </a:lvl1pPr>
          </a:lstStyle>
          <a:p>
            <a:endParaRPr lang="en-US">
              <a:solidFill>
                <a:srgbClr val="000000"/>
              </a:solidFill>
            </a:endParaRPr>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mn-lt"/>
              </a:defRPr>
            </a:lvl1pPr>
          </a:lstStyle>
          <a:p>
            <a:fld id="{073B5F6E-8D9E-4407-878F-6D42A47B6D3F}"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xmlns="" val="65907183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charset="0"/>
        </a:defRPr>
      </a:lvl2pPr>
      <a:lvl3pPr algn="ctr" rtl="0" eaLnBrk="0" fontAlgn="base" hangingPunct="0">
        <a:spcBef>
          <a:spcPct val="0"/>
        </a:spcBef>
        <a:spcAft>
          <a:spcPct val="0"/>
        </a:spcAft>
        <a:defRPr sz="4400">
          <a:solidFill>
            <a:schemeClr val="tx2"/>
          </a:solidFill>
          <a:latin typeface="Times New Roman" charset="0"/>
        </a:defRPr>
      </a:lvl3pPr>
      <a:lvl4pPr algn="ctr" rtl="0" eaLnBrk="0" fontAlgn="base" hangingPunct="0">
        <a:spcBef>
          <a:spcPct val="0"/>
        </a:spcBef>
        <a:spcAft>
          <a:spcPct val="0"/>
        </a:spcAft>
        <a:defRPr sz="4400">
          <a:solidFill>
            <a:schemeClr val="tx2"/>
          </a:solidFill>
          <a:latin typeface="Times New Roman" charset="0"/>
        </a:defRPr>
      </a:lvl4pPr>
      <a:lvl5pPr algn="ctr" rtl="0" eaLnBrk="0" fontAlgn="base" hangingPunct="0">
        <a:spcBef>
          <a:spcPct val="0"/>
        </a:spcBef>
        <a:spcAft>
          <a:spcPct val="0"/>
        </a:spcAft>
        <a:defRPr sz="4400">
          <a:solidFill>
            <a:schemeClr val="tx2"/>
          </a:solidFill>
          <a:latin typeface="Times New Roman" charset="0"/>
        </a:defRPr>
      </a:lvl5pPr>
      <a:lvl6pPr marL="457200" algn="ctr" rtl="0" eaLnBrk="0" fontAlgn="base" hangingPunct="0">
        <a:spcBef>
          <a:spcPct val="0"/>
        </a:spcBef>
        <a:spcAft>
          <a:spcPct val="0"/>
        </a:spcAft>
        <a:defRPr sz="4400">
          <a:solidFill>
            <a:schemeClr val="tx2"/>
          </a:solidFill>
          <a:latin typeface="Times New Roman" charset="0"/>
        </a:defRPr>
      </a:lvl6pPr>
      <a:lvl7pPr marL="914400" algn="ctr" rtl="0" eaLnBrk="0" fontAlgn="base" hangingPunct="0">
        <a:spcBef>
          <a:spcPct val="0"/>
        </a:spcBef>
        <a:spcAft>
          <a:spcPct val="0"/>
        </a:spcAft>
        <a:defRPr sz="4400">
          <a:solidFill>
            <a:schemeClr val="tx2"/>
          </a:solidFill>
          <a:latin typeface="Times New Roman" charset="0"/>
        </a:defRPr>
      </a:lvl7pPr>
      <a:lvl8pPr marL="1371600" algn="ctr" rtl="0" eaLnBrk="0" fontAlgn="base" hangingPunct="0">
        <a:spcBef>
          <a:spcPct val="0"/>
        </a:spcBef>
        <a:spcAft>
          <a:spcPct val="0"/>
        </a:spcAft>
        <a:defRPr sz="4400">
          <a:solidFill>
            <a:schemeClr val="tx2"/>
          </a:solidFill>
          <a:latin typeface="Times New Roman" charset="0"/>
        </a:defRPr>
      </a:lvl8pPr>
      <a:lvl9pPr marL="1828800" algn="ctr" rtl="0" eaLnBrk="0" fontAlgn="base" hangingPunct="0">
        <a:spcBef>
          <a:spcPct val="0"/>
        </a:spcBef>
        <a:spcAft>
          <a:spcPct val="0"/>
        </a:spcAft>
        <a:defRPr sz="4400">
          <a:solidFill>
            <a:schemeClr val="tx2"/>
          </a:solidFill>
          <a:latin typeface="Times New Roman"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mn-lt"/>
              </a:defRPr>
            </a:lvl1pPr>
          </a:lstStyle>
          <a:p>
            <a:endParaRPr lang="en-US">
              <a:solidFill>
                <a:srgbClr val="000000"/>
              </a:solidFill>
            </a:endParaRPr>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mn-lt"/>
              </a:defRPr>
            </a:lvl1pPr>
          </a:lstStyle>
          <a:p>
            <a:endParaRPr lang="en-US">
              <a:solidFill>
                <a:srgbClr val="000000"/>
              </a:solidFill>
            </a:endParaRPr>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mn-lt"/>
              </a:defRPr>
            </a:lvl1pPr>
          </a:lstStyle>
          <a:p>
            <a:fld id="{073B5F6E-8D9E-4407-878F-6D42A47B6D3F}"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xmlns="" val="818531739"/>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ransition/>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charset="0"/>
        </a:defRPr>
      </a:lvl2pPr>
      <a:lvl3pPr algn="ctr" rtl="0" eaLnBrk="0" fontAlgn="base" hangingPunct="0">
        <a:spcBef>
          <a:spcPct val="0"/>
        </a:spcBef>
        <a:spcAft>
          <a:spcPct val="0"/>
        </a:spcAft>
        <a:defRPr sz="4400">
          <a:solidFill>
            <a:schemeClr val="tx2"/>
          </a:solidFill>
          <a:latin typeface="Times New Roman" charset="0"/>
        </a:defRPr>
      </a:lvl3pPr>
      <a:lvl4pPr algn="ctr" rtl="0" eaLnBrk="0" fontAlgn="base" hangingPunct="0">
        <a:spcBef>
          <a:spcPct val="0"/>
        </a:spcBef>
        <a:spcAft>
          <a:spcPct val="0"/>
        </a:spcAft>
        <a:defRPr sz="4400">
          <a:solidFill>
            <a:schemeClr val="tx2"/>
          </a:solidFill>
          <a:latin typeface="Times New Roman" charset="0"/>
        </a:defRPr>
      </a:lvl4pPr>
      <a:lvl5pPr algn="ctr" rtl="0" eaLnBrk="0" fontAlgn="base" hangingPunct="0">
        <a:spcBef>
          <a:spcPct val="0"/>
        </a:spcBef>
        <a:spcAft>
          <a:spcPct val="0"/>
        </a:spcAft>
        <a:defRPr sz="4400">
          <a:solidFill>
            <a:schemeClr val="tx2"/>
          </a:solidFill>
          <a:latin typeface="Times New Roman" charset="0"/>
        </a:defRPr>
      </a:lvl5pPr>
      <a:lvl6pPr marL="457200" algn="ctr" rtl="0" eaLnBrk="0" fontAlgn="base" hangingPunct="0">
        <a:spcBef>
          <a:spcPct val="0"/>
        </a:spcBef>
        <a:spcAft>
          <a:spcPct val="0"/>
        </a:spcAft>
        <a:defRPr sz="4400">
          <a:solidFill>
            <a:schemeClr val="tx2"/>
          </a:solidFill>
          <a:latin typeface="Times New Roman" charset="0"/>
        </a:defRPr>
      </a:lvl6pPr>
      <a:lvl7pPr marL="914400" algn="ctr" rtl="0" eaLnBrk="0" fontAlgn="base" hangingPunct="0">
        <a:spcBef>
          <a:spcPct val="0"/>
        </a:spcBef>
        <a:spcAft>
          <a:spcPct val="0"/>
        </a:spcAft>
        <a:defRPr sz="4400">
          <a:solidFill>
            <a:schemeClr val="tx2"/>
          </a:solidFill>
          <a:latin typeface="Times New Roman" charset="0"/>
        </a:defRPr>
      </a:lvl7pPr>
      <a:lvl8pPr marL="1371600" algn="ctr" rtl="0" eaLnBrk="0" fontAlgn="base" hangingPunct="0">
        <a:spcBef>
          <a:spcPct val="0"/>
        </a:spcBef>
        <a:spcAft>
          <a:spcPct val="0"/>
        </a:spcAft>
        <a:defRPr sz="4400">
          <a:solidFill>
            <a:schemeClr val="tx2"/>
          </a:solidFill>
          <a:latin typeface="Times New Roman" charset="0"/>
        </a:defRPr>
      </a:lvl8pPr>
      <a:lvl9pPr marL="1828800" algn="ctr" rtl="0" eaLnBrk="0" fontAlgn="base" hangingPunct="0">
        <a:spcBef>
          <a:spcPct val="0"/>
        </a:spcBef>
        <a:spcAft>
          <a:spcPct val="0"/>
        </a:spcAft>
        <a:defRPr sz="4400">
          <a:solidFill>
            <a:schemeClr val="tx2"/>
          </a:solidFill>
          <a:latin typeface="Times New Roman"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3075"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Times New Roman" charset="0"/>
              </a:defRPr>
            </a:lvl1pPr>
          </a:lstStyle>
          <a:p>
            <a:pPr>
              <a:defRPr/>
            </a:pPr>
            <a:endParaRPr lang="en-US">
              <a:solidFill>
                <a:srgbClr val="000000"/>
              </a:solidFill>
            </a:endParaRPr>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Times New Roman" charset="0"/>
              </a:defRPr>
            </a:lvl1pPr>
          </a:lstStyle>
          <a:p>
            <a:pPr>
              <a:defRPr/>
            </a:pPr>
            <a:endParaRPr lang="en-US">
              <a:solidFill>
                <a:srgbClr val="000000"/>
              </a:solidFill>
            </a:endParaRPr>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Times New Roman" charset="0"/>
              </a:defRPr>
            </a:lvl1pPr>
          </a:lstStyle>
          <a:p>
            <a:pPr>
              <a:defRPr/>
            </a:pPr>
            <a:fld id="{861D88A9-0875-4FFD-B0A8-EBB17834A616}"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xmlns="" val="3481677169"/>
      </p:ext>
    </p:extLst>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charset="0"/>
        </a:defRPr>
      </a:lvl2pPr>
      <a:lvl3pPr algn="ctr" rtl="0" eaLnBrk="0" fontAlgn="base" hangingPunct="0">
        <a:spcBef>
          <a:spcPct val="0"/>
        </a:spcBef>
        <a:spcAft>
          <a:spcPct val="0"/>
        </a:spcAft>
        <a:defRPr sz="4400">
          <a:solidFill>
            <a:schemeClr val="tx2"/>
          </a:solidFill>
          <a:latin typeface="Times New Roman" charset="0"/>
        </a:defRPr>
      </a:lvl3pPr>
      <a:lvl4pPr algn="ctr" rtl="0" eaLnBrk="0" fontAlgn="base" hangingPunct="0">
        <a:spcBef>
          <a:spcPct val="0"/>
        </a:spcBef>
        <a:spcAft>
          <a:spcPct val="0"/>
        </a:spcAft>
        <a:defRPr sz="4400">
          <a:solidFill>
            <a:schemeClr val="tx2"/>
          </a:solidFill>
          <a:latin typeface="Times New Roman" charset="0"/>
        </a:defRPr>
      </a:lvl4pPr>
      <a:lvl5pPr algn="ctr" rtl="0" eaLnBrk="0" fontAlgn="base" hangingPunct="0">
        <a:spcBef>
          <a:spcPct val="0"/>
        </a:spcBef>
        <a:spcAft>
          <a:spcPct val="0"/>
        </a:spcAft>
        <a:defRPr sz="4400">
          <a:solidFill>
            <a:schemeClr val="tx2"/>
          </a:solidFill>
          <a:latin typeface="Times New Roman" charset="0"/>
        </a:defRPr>
      </a:lvl5pPr>
      <a:lvl6pPr marL="457200" algn="ctr" rtl="0" eaLnBrk="0" fontAlgn="base" hangingPunct="0">
        <a:spcBef>
          <a:spcPct val="0"/>
        </a:spcBef>
        <a:spcAft>
          <a:spcPct val="0"/>
        </a:spcAft>
        <a:defRPr sz="4400">
          <a:solidFill>
            <a:schemeClr val="tx2"/>
          </a:solidFill>
          <a:latin typeface="Times New Roman" charset="0"/>
        </a:defRPr>
      </a:lvl6pPr>
      <a:lvl7pPr marL="914400" algn="ctr" rtl="0" eaLnBrk="0" fontAlgn="base" hangingPunct="0">
        <a:spcBef>
          <a:spcPct val="0"/>
        </a:spcBef>
        <a:spcAft>
          <a:spcPct val="0"/>
        </a:spcAft>
        <a:defRPr sz="4400">
          <a:solidFill>
            <a:schemeClr val="tx2"/>
          </a:solidFill>
          <a:latin typeface="Times New Roman" charset="0"/>
        </a:defRPr>
      </a:lvl7pPr>
      <a:lvl8pPr marL="1371600" algn="ctr" rtl="0" eaLnBrk="0" fontAlgn="base" hangingPunct="0">
        <a:spcBef>
          <a:spcPct val="0"/>
        </a:spcBef>
        <a:spcAft>
          <a:spcPct val="0"/>
        </a:spcAft>
        <a:defRPr sz="4400">
          <a:solidFill>
            <a:schemeClr val="tx2"/>
          </a:solidFill>
          <a:latin typeface="Times New Roman" charset="0"/>
        </a:defRPr>
      </a:lvl8pPr>
      <a:lvl9pPr marL="1828800" algn="ctr" rtl="0" eaLnBrk="0" fontAlgn="base" hangingPunct="0">
        <a:spcBef>
          <a:spcPct val="0"/>
        </a:spcBef>
        <a:spcAft>
          <a:spcPct val="0"/>
        </a:spcAft>
        <a:defRPr sz="4400">
          <a:solidFill>
            <a:schemeClr val="tx2"/>
          </a:solidFill>
          <a:latin typeface="Times New Roman"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ctrTitle"/>
          </p:nvPr>
        </p:nvSpPr>
        <p:spPr>
          <a:xfrm>
            <a:off x="0" y="0"/>
            <a:ext cx="9144000" cy="6858000"/>
          </a:xfrm>
          <a:solidFill>
            <a:srgbClr val="002060"/>
          </a:solidFill>
        </p:spPr>
        <p:txBody>
          <a:bodyPr/>
          <a:lstStyle/>
          <a:p>
            <a:pPr lvl="0">
              <a:spcBef>
                <a:spcPct val="20000"/>
              </a:spcBef>
            </a:pPr>
            <a:r>
              <a:rPr lang="en-US" sz="8000" b="1" dirty="0" smtClean="0">
                <a:solidFill>
                  <a:schemeClr val="bg1"/>
                </a:solidFill>
                <a:latin typeface="Arial" pitchFamily="34" charset="0"/>
              </a:rPr>
              <a:t>Sun. morning #3</a:t>
            </a:r>
            <a:br>
              <a:rPr lang="en-US" sz="8000" b="1" dirty="0" smtClean="0">
                <a:solidFill>
                  <a:schemeClr val="bg1"/>
                </a:solidFill>
                <a:latin typeface="Arial" pitchFamily="34" charset="0"/>
              </a:rPr>
            </a:br>
            <a:r>
              <a:rPr lang="en-US" sz="4800" b="1" dirty="0">
                <a:solidFill>
                  <a:schemeClr val="bg1"/>
                </a:solidFill>
                <a:latin typeface="Arial" pitchFamily="34" charset="0"/>
              </a:rPr>
              <a:t/>
            </a:r>
            <a:br>
              <a:rPr lang="en-US" sz="4800" b="1" dirty="0">
                <a:solidFill>
                  <a:schemeClr val="bg1"/>
                </a:solidFill>
                <a:latin typeface="Arial" pitchFamily="34" charset="0"/>
              </a:rPr>
            </a:br>
            <a:r>
              <a:rPr lang="en-US" sz="5400" b="1" dirty="0" smtClean="0">
                <a:solidFill>
                  <a:schemeClr val="bg1"/>
                </a:solidFill>
                <a:latin typeface="Calibri" panose="020F0502020204030204" pitchFamily="34" charset="0"/>
                <a:ea typeface="+mn-ea"/>
                <a:cs typeface="+mn-cs"/>
              </a:rPr>
              <a:t>Understanding </a:t>
            </a:r>
            <a:r>
              <a:rPr lang="en-US" sz="5400" b="1" dirty="0">
                <a:solidFill>
                  <a:schemeClr val="bg1"/>
                </a:solidFill>
                <a:latin typeface="Calibri" panose="020F0502020204030204" pitchFamily="34" charset="0"/>
                <a:ea typeface="+mn-ea"/>
                <a:cs typeface="+mn-cs"/>
              </a:rPr>
              <a:t>the </a:t>
            </a:r>
            <a:r>
              <a:rPr lang="en-US" sz="5400" b="1" dirty="0" smtClean="0">
                <a:solidFill>
                  <a:schemeClr val="bg1"/>
                </a:solidFill>
                <a:latin typeface="Calibri" panose="020F0502020204030204" pitchFamily="34" charset="0"/>
                <a:ea typeface="+mn-ea"/>
                <a:cs typeface="+mn-cs"/>
              </a:rPr>
              <a:t>Priorities</a:t>
            </a:r>
            <a:br>
              <a:rPr lang="en-US" sz="5400" b="1" dirty="0" smtClean="0">
                <a:solidFill>
                  <a:schemeClr val="bg1"/>
                </a:solidFill>
                <a:latin typeface="Calibri" panose="020F0502020204030204" pitchFamily="34" charset="0"/>
                <a:ea typeface="+mn-ea"/>
                <a:cs typeface="+mn-cs"/>
              </a:rPr>
            </a:br>
            <a:r>
              <a:rPr lang="en-US" sz="5400" b="1" dirty="0" smtClean="0">
                <a:solidFill>
                  <a:schemeClr val="bg1"/>
                </a:solidFill>
                <a:latin typeface="Calibri" panose="020F0502020204030204" pitchFamily="34" charset="0"/>
                <a:ea typeface="+mn-ea"/>
                <a:cs typeface="+mn-cs"/>
              </a:rPr>
              <a:t>&amp;</a:t>
            </a:r>
            <a:br>
              <a:rPr lang="en-US" sz="5400" b="1" dirty="0" smtClean="0">
                <a:solidFill>
                  <a:schemeClr val="bg1"/>
                </a:solidFill>
                <a:latin typeface="Calibri" panose="020F0502020204030204" pitchFamily="34" charset="0"/>
                <a:ea typeface="+mn-ea"/>
                <a:cs typeface="+mn-cs"/>
              </a:rPr>
            </a:br>
            <a:r>
              <a:rPr lang="en-US" sz="5400" b="1" dirty="0" smtClean="0">
                <a:solidFill>
                  <a:schemeClr val="bg1"/>
                </a:solidFill>
                <a:latin typeface="Calibri" panose="020F0502020204030204" pitchFamily="34" charset="0"/>
                <a:ea typeface="+mn-ea"/>
                <a:cs typeface="+mn-cs"/>
              </a:rPr>
              <a:t>Not Underestimating</a:t>
            </a:r>
            <a:br>
              <a:rPr lang="en-US" sz="5400" b="1" dirty="0" smtClean="0">
                <a:solidFill>
                  <a:schemeClr val="bg1"/>
                </a:solidFill>
                <a:latin typeface="Calibri" panose="020F0502020204030204" pitchFamily="34" charset="0"/>
                <a:ea typeface="+mn-ea"/>
                <a:cs typeface="+mn-cs"/>
              </a:rPr>
            </a:br>
            <a:r>
              <a:rPr lang="en-US" sz="5400" b="1" dirty="0" smtClean="0">
                <a:solidFill>
                  <a:schemeClr val="bg1"/>
                </a:solidFill>
                <a:latin typeface="Calibri" panose="020F0502020204030204" pitchFamily="34" charset="0"/>
                <a:ea typeface="+mn-ea"/>
                <a:cs typeface="+mn-cs"/>
              </a:rPr>
              <a:t>the Dangers</a:t>
            </a:r>
            <a:endParaRPr lang="en-US" sz="5400" b="1" dirty="0" smtClean="0">
              <a:solidFill>
                <a:schemeClr val="bg1"/>
              </a:solidFill>
              <a:latin typeface="Arial" pitchFamily="34" charset="0"/>
            </a:endParaRPr>
          </a:p>
        </p:txBody>
      </p:sp>
    </p:spTree>
    <p:extLst>
      <p:ext uri="{BB962C8B-B14F-4D97-AF65-F5344CB8AC3E}">
        <p14:creationId xmlns:p14="http://schemas.microsoft.com/office/powerpoint/2010/main" xmlns="" val="378880783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Rectangle 5"/>
          <p:cNvSpPr>
            <a:spLocks noGrp="1" noChangeArrowheads="1"/>
          </p:cNvSpPr>
          <p:nvPr>
            <p:ph type="title"/>
          </p:nvPr>
        </p:nvSpPr>
        <p:spPr>
          <a:xfrm>
            <a:off x="0" y="0"/>
            <a:ext cx="9144000" cy="2514600"/>
          </a:xfrm>
          <a:solidFill>
            <a:schemeClr val="tx1"/>
          </a:solidFill>
          <a:ln>
            <a:solidFill>
              <a:schemeClr val="tx1"/>
            </a:solidFill>
          </a:ln>
          <a:effectLst/>
        </p:spPr>
        <p:txBody>
          <a:bodyPr/>
          <a:lstStyle/>
          <a:p>
            <a:pPr>
              <a:defRPr/>
            </a:pPr>
            <a:r>
              <a:rPr lang="en-US" sz="4800" b="1" dirty="0" smtClean="0">
                <a:solidFill>
                  <a:srgbClr val="FFFF00"/>
                </a:solidFill>
                <a:effectLst>
                  <a:outerShdw blurRad="38100" dist="38100" dir="2700000" algn="tl">
                    <a:srgbClr val="000000"/>
                  </a:outerShdw>
                </a:effectLst>
                <a:latin typeface="Arial" charset="0"/>
              </a:rPr>
              <a:t/>
            </a:r>
            <a:br>
              <a:rPr lang="en-US" sz="4800" b="1" dirty="0" smtClean="0">
                <a:solidFill>
                  <a:srgbClr val="FFFF00"/>
                </a:solidFill>
                <a:effectLst>
                  <a:outerShdw blurRad="38100" dist="38100" dir="2700000" algn="tl">
                    <a:srgbClr val="000000"/>
                  </a:outerShdw>
                </a:effectLst>
                <a:latin typeface="Arial" charset="0"/>
              </a:rPr>
            </a:br>
            <a:r>
              <a:rPr lang="en-US" sz="4800" b="1" dirty="0" smtClean="0">
                <a:solidFill>
                  <a:srgbClr val="FFFF00"/>
                </a:solidFill>
                <a:effectLst>
                  <a:outerShdw blurRad="38100" dist="38100" dir="2700000" algn="tl">
                    <a:srgbClr val="000000"/>
                  </a:outerShdw>
                </a:effectLst>
                <a:latin typeface="Arial" charset="0"/>
              </a:rPr>
              <a:t>sacrificial leadership</a:t>
            </a:r>
            <a:br>
              <a:rPr lang="en-US" sz="4800" b="1" dirty="0" smtClean="0">
                <a:solidFill>
                  <a:srgbClr val="FFFF00"/>
                </a:solidFill>
                <a:effectLst>
                  <a:outerShdw blurRad="38100" dist="38100" dir="2700000" algn="tl">
                    <a:srgbClr val="000000"/>
                  </a:outerShdw>
                </a:effectLst>
                <a:latin typeface="Arial" charset="0"/>
              </a:rPr>
            </a:br>
            <a:r>
              <a:rPr lang="en-US" sz="4000" b="1" dirty="0" smtClean="0">
                <a:solidFill>
                  <a:srgbClr val="FFFF00"/>
                </a:solidFill>
                <a:latin typeface="Arial Black" pitchFamily="34" charset="0"/>
              </a:rPr>
              <a:t>Eph.5:23-25</a:t>
            </a:r>
            <a:br>
              <a:rPr lang="en-US" sz="4000" b="1" dirty="0" smtClean="0">
                <a:solidFill>
                  <a:srgbClr val="FFFF00"/>
                </a:solidFill>
                <a:latin typeface="Arial Black" pitchFamily="34" charset="0"/>
              </a:rPr>
            </a:br>
            <a:r>
              <a:rPr lang="en-US" sz="2400" i="1" dirty="0" smtClean="0">
                <a:solidFill>
                  <a:srgbClr val="FFFF00"/>
                </a:solidFill>
                <a:latin typeface="Arial" pitchFamily="34" charset="0"/>
                <a:cs typeface="Arial" pitchFamily="34" charset="0"/>
              </a:rPr>
              <a:t>cf. Mt. 20,25-28</a:t>
            </a:r>
            <a:endParaRPr lang="en-US" sz="2400" b="1" dirty="0">
              <a:solidFill>
                <a:srgbClr val="FFFF00"/>
              </a:solidFill>
              <a:latin typeface="Arial" charset="0"/>
            </a:endParaRPr>
          </a:p>
        </p:txBody>
      </p:sp>
      <p:sp>
        <p:nvSpPr>
          <p:cNvPr id="72706" name="Rectangle 2"/>
          <p:cNvSpPr>
            <a:spLocks noGrp="1" noChangeArrowheads="1"/>
          </p:cNvSpPr>
          <p:nvPr>
            <p:ph type="body" idx="1"/>
          </p:nvPr>
        </p:nvSpPr>
        <p:spPr>
          <a:xfrm>
            <a:off x="0" y="2667000"/>
            <a:ext cx="9144000" cy="4191000"/>
          </a:xfrm>
          <a:solidFill>
            <a:schemeClr val="tx1"/>
          </a:solidFill>
        </p:spPr>
        <p:txBody>
          <a:bodyPr/>
          <a:lstStyle/>
          <a:p>
            <a:r>
              <a:rPr lang="en-US" sz="3600" b="1" dirty="0" smtClean="0">
                <a:solidFill>
                  <a:schemeClr val="bg1"/>
                </a:solidFill>
                <a:latin typeface="Arial" pitchFamily="34" charset="0"/>
                <a:cs typeface="Arial" pitchFamily="34" charset="0"/>
              </a:rPr>
              <a:t>For the husband is the head of the wife, even as Christ is the head of the church: and he is the savior of the body….</a:t>
            </a:r>
          </a:p>
          <a:p>
            <a:pPr>
              <a:buNone/>
            </a:pPr>
            <a:r>
              <a:rPr lang="en-US" sz="3600" b="1" dirty="0" smtClean="0">
                <a:solidFill>
                  <a:schemeClr val="bg1"/>
                </a:solidFill>
                <a:latin typeface="Arial" pitchFamily="34" charset="0"/>
                <a:cs typeface="Arial" pitchFamily="34" charset="0"/>
              </a:rPr>
              <a:t>	</a:t>
            </a:r>
            <a:r>
              <a:rPr lang="en-US" sz="3600" b="1" dirty="0" smtClean="0">
                <a:solidFill>
                  <a:srgbClr val="FFFF00"/>
                </a:solidFill>
                <a:latin typeface="Arial" pitchFamily="34" charset="0"/>
                <a:cs typeface="Arial" pitchFamily="34" charset="0"/>
              </a:rPr>
              <a:t>Husbands</a:t>
            </a:r>
            <a:r>
              <a:rPr lang="en-US" sz="3600" b="1" dirty="0" smtClean="0">
                <a:solidFill>
                  <a:srgbClr val="FFFF00"/>
                </a:solidFill>
                <a:latin typeface="Arial" pitchFamily="34" charset="0"/>
              </a:rPr>
              <a:t>, love your wives,</a:t>
            </a:r>
            <a:r>
              <a:rPr lang="en-US" sz="3600" b="1" dirty="0" smtClean="0">
                <a:solidFill>
                  <a:schemeClr val="bg1"/>
                </a:solidFill>
                <a:latin typeface="Arial" pitchFamily="34" charset="0"/>
              </a:rPr>
              <a:t>                 </a:t>
            </a:r>
            <a:r>
              <a:rPr lang="en-US" sz="3600" b="1" i="1" dirty="0" smtClean="0">
                <a:solidFill>
                  <a:srgbClr val="FFFF00"/>
                </a:solidFill>
                <a:latin typeface="Arial" pitchFamily="34" charset="0"/>
              </a:rPr>
              <a:t>even as </a:t>
            </a:r>
            <a:r>
              <a:rPr lang="en-US" sz="3600" b="1" dirty="0" smtClean="0">
                <a:solidFill>
                  <a:schemeClr val="bg1"/>
                </a:solidFill>
                <a:latin typeface="Arial" pitchFamily="34" charset="0"/>
              </a:rPr>
              <a:t>Christ also loved the church and </a:t>
            </a:r>
            <a:r>
              <a:rPr lang="en-US" sz="3600" b="1" i="1" dirty="0" smtClean="0">
                <a:solidFill>
                  <a:srgbClr val="FFFF00"/>
                </a:solidFill>
                <a:latin typeface="Arial" pitchFamily="34" charset="0"/>
              </a:rPr>
              <a:t>gave himself up </a:t>
            </a:r>
            <a:r>
              <a:rPr lang="en-US" sz="3600" b="1" dirty="0" smtClean="0">
                <a:solidFill>
                  <a:schemeClr val="bg1"/>
                </a:solidFill>
                <a:latin typeface="Arial" pitchFamily="34" charset="0"/>
              </a:rPr>
              <a:t>for her ”</a:t>
            </a:r>
            <a:endParaRPr lang="en-US" i="1" dirty="0" smtClean="0">
              <a:solidFill>
                <a:srgbClr val="FFFF00"/>
              </a:solidFill>
              <a:latin typeface="Arial" pitchFamily="34" charset="0"/>
              <a:cs typeface="Arial" pitchFamily="34" charset="0"/>
            </a:endParaRPr>
          </a:p>
        </p:txBody>
      </p:sp>
      <p:sp>
        <p:nvSpPr>
          <p:cNvPr id="5" name="Rectangle 2"/>
          <p:cNvSpPr txBox="1">
            <a:spLocks noChangeArrowheads="1"/>
          </p:cNvSpPr>
          <p:nvPr/>
        </p:nvSpPr>
        <p:spPr bwMode="auto">
          <a:xfrm>
            <a:off x="685800" y="152400"/>
            <a:ext cx="7772400" cy="685800"/>
          </a:xfrm>
          <a:prstGeom prst="rect">
            <a:avLst/>
          </a:prstGeom>
          <a:solidFill>
            <a:srgbClr val="007A37"/>
          </a:solidFill>
          <a:ln w="9525">
            <a:noFill/>
            <a:miter lim="800000"/>
            <a:headEnd/>
            <a:tailEnd/>
          </a:ln>
        </p:spPr>
        <p:style>
          <a:lnRef idx="0">
            <a:schemeClr val="accent6"/>
          </a:lnRef>
          <a:fillRef idx="3">
            <a:schemeClr val="accent6"/>
          </a:fillRef>
          <a:effectRef idx="3">
            <a:schemeClr val="accent6"/>
          </a:effectRef>
          <a:fontRef idx="minor">
            <a:schemeClr val="lt1"/>
          </a:fontRef>
        </p:style>
        <p:txBody>
          <a:bodyPr vert="horz" wrap="square" lIns="91440" tIns="45720" rIns="91440" bIns="45720" numCol="1" anchor="ctr" anchorCtr="0" compatLnSpc="1">
            <a:prstTxWarp prst="textNoShape">
              <a:avLst/>
            </a:prstTxWarp>
          </a:bodyPr>
          <a:lstStyle/>
          <a:p>
            <a:pPr algn="ctr">
              <a:defRPr/>
            </a:pPr>
            <a:r>
              <a:rPr lang="en-US" sz="4800" b="1" kern="0" smtClean="0">
                <a:solidFill>
                  <a:srgbClr val="FFFFFF"/>
                </a:solidFill>
                <a:effectLst>
                  <a:outerShdw blurRad="38100" dist="38100" dir="2700000" algn="tl">
                    <a:srgbClr val="000000"/>
                  </a:outerShdw>
                </a:effectLst>
                <a:latin typeface="Arial" charset="0"/>
              </a:rPr>
              <a:t>Husband</a:t>
            </a:r>
            <a:endParaRPr lang="en-US" sz="4800" b="1" kern="0" dirty="0" smtClean="0">
              <a:solidFill>
                <a:srgbClr val="FFFFFF"/>
              </a:solidFill>
              <a:latin typeface="Arial" charset="0"/>
            </a:endParaRPr>
          </a:p>
        </p:txBody>
      </p:sp>
    </p:spTree>
    <p:extLst>
      <p:ext uri="{BB962C8B-B14F-4D97-AF65-F5344CB8AC3E}">
        <p14:creationId xmlns:p14="http://schemas.microsoft.com/office/powerpoint/2010/main" xmlns="" val="2829139131"/>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7270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72706">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706" grpId="0" build="p"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ctrTitle"/>
          </p:nvPr>
        </p:nvSpPr>
        <p:spPr>
          <a:xfrm>
            <a:off x="0" y="0"/>
            <a:ext cx="9144000" cy="6858000"/>
          </a:xfrm>
          <a:solidFill>
            <a:schemeClr val="tx2"/>
          </a:solidFill>
        </p:spPr>
        <p:txBody>
          <a:bodyPr/>
          <a:lstStyle/>
          <a:p>
            <a:pPr algn="l"/>
            <a:r>
              <a:rPr lang="en-US" b="1" dirty="0" smtClean="0">
                <a:solidFill>
                  <a:srgbClr val="FFFF00"/>
                </a:solidFill>
                <a:latin typeface="Arial" pitchFamily="34" charset="0"/>
              </a:rPr>
              <a:t/>
            </a:r>
            <a:br>
              <a:rPr lang="en-US" b="1" dirty="0" smtClean="0">
                <a:solidFill>
                  <a:srgbClr val="FFFF00"/>
                </a:solidFill>
                <a:latin typeface="Arial" pitchFamily="34" charset="0"/>
              </a:rPr>
            </a:br>
            <a:r>
              <a:rPr lang="en-US" b="1" dirty="0" smtClean="0">
                <a:solidFill>
                  <a:srgbClr val="FFFF00"/>
                </a:solidFill>
                <a:latin typeface="Arial" pitchFamily="34" charset="0"/>
              </a:rPr>
              <a:t/>
            </a:r>
            <a:br>
              <a:rPr lang="en-US" b="1" dirty="0" smtClean="0">
                <a:solidFill>
                  <a:srgbClr val="FFFF00"/>
                </a:solidFill>
                <a:latin typeface="Arial" pitchFamily="34" charset="0"/>
              </a:rPr>
            </a:br>
            <a:r>
              <a:rPr lang="en-US" b="1" dirty="0" smtClean="0">
                <a:solidFill>
                  <a:srgbClr val="FFFF00"/>
                </a:solidFill>
                <a:latin typeface="Arial" pitchFamily="34" charset="0"/>
              </a:rPr>
              <a:t/>
            </a:r>
            <a:br>
              <a:rPr lang="en-US" b="1" dirty="0" smtClean="0">
                <a:solidFill>
                  <a:srgbClr val="FFFF00"/>
                </a:solidFill>
                <a:latin typeface="Arial" pitchFamily="34" charset="0"/>
              </a:rPr>
            </a:br>
            <a:r>
              <a:rPr lang="en-US" b="1" dirty="0" smtClean="0">
                <a:solidFill>
                  <a:srgbClr val="FFFF00"/>
                </a:solidFill>
                <a:latin typeface="Arial" pitchFamily="34" charset="0"/>
              </a:rPr>
              <a:t/>
            </a:r>
            <a:br>
              <a:rPr lang="en-US" b="1" dirty="0" smtClean="0">
                <a:solidFill>
                  <a:srgbClr val="FFFF00"/>
                </a:solidFill>
                <a:latin typeface="Arial" pitchFamily="34" charset="0"/>
              </a:rPr>
            </a:br>
            <a:r>
              <a:rPr lang="en-US" b="1" dirty="0" smtClean="0">
                <a:solidFill>
                  <a:srgbClr val="FFFF00"/>
                </a:solidFill>
                <a:latin typeface="Arial" pitchFamily="34" charset="0"/>
              </a:rPr>
              <a:t/>
            </a:r>
            <a:br>
              <a:rPr lang="en-US" b="1" dirty="0" smtClean="0">
                <a:solidFill>
                  <a:srgbClr val="FFFF00"/>
                </a:solidFill>
                <a:latin typeface="Arial" pitchFamily="34" charset="0"/>
              </a:rPr>
            </a:br>
            <a:r>
              <a:rPr lang="en-US" b="1" dirty="0" smtClean="0">
                <a:solidFill>
                  <a:srgbClr val="FFFF00"/>
                </a:solidFill>
                <a:latin typeface="Arial" pitchFamily="34" charset="0"/>
              </a:rPr>
              <a:t>                       Eph. 5</a:t>
            </a:r>
            <a:br>
              <a:rPr lang="en-US" b="1" dirty="0" smtClean="0">
                <a:solidFill>
                  <a:srgbClr val="FFFF00"/>
                </a:solidFill>
                <a:latin typeface="Arial" pitchFamily="34" charset="0"/>
              </a:rPr>
            </a:br>
            <a:r>
              <a:rPr lang="en-US" b="1" dirty="0" smtClean="0">
                <a:solidFill>
                  <a:srgbClr val="FFFF00"/>
                </a:solidFill>
                <a:latin typeface="Arial" pitchFamily="34" charset="0"/>
              </a:rPr>
              <a:t/>
            </a:r>
            <a:br>
              <a:rPr lang="en-US" b="1" dirty="0" smtClean="0">
                <a:solidFill>
                  <a:srgbClr val="FFFF00"/>
                </a:solidFill>
                <a:latin typeface="Arial" pitchFamily="34" charset="0"/>
              </a:rPr>
            </a:br>
            <a:r>
              <a:rPr lang="en-US" b="1" dirty="0" smtClean="0">
                <a:solidFill>
                  <a:srgbClr val="FFFF00"/>
                </a:solidFill>
                <a:latin typeface="Arial" pitchFamily="34" charset="0"/>
              </a:rPr>
              <a:t/>
            </a:r>
            <a:br>
              <a:rPr lang="en-US" b="1" dirty="0" smtClean="0">
                <a:solidFill>
                  <a:srgbClr val="FFFF00"/>
                </a:solidFill>
                <a:latin typeface="Arial" pitchFamily="34" charset="0"/>
              </a:rPr>
            </a:br>
            <a:r>
              <a:rPr lang="en-US" b="1" dirty="0" smtClean="0">
                <a:solidFill>
                  <a:srgbClr val="FFFF00"/>
                </a:solidFill>
                <a:latin typeface="Arial" pitchFamily="34" charset="0"/>
              </a:rPr>
              <a:t/>
            </a:r>
            <a:br>
              <a:rPr lang="en-US" b="1" dirty="0" smtClean="0">
                <a:solidFill>
                  <a:srgbClr val="FFFF00"/>
                </a:solidFill>
                <a:latin typeface="Arial" pitchFamily="34" charset="0"/>
              </a:rPr>
            </a:br>
            <a:r>
              <a:rPr lang="en-US" b="1" dirty="0" smtClean="0">
                <a:solidFill>
                  <a:srgbClr val="FFFF00"/>
                </a:solidFill>
                <a:latin typeface="Arial" pitchFamily="34" charset="0"/>
              </a:rPr>
              <a:t>     husband:            wife: </a:t>
            </a:r>
            <a:br>
              <a:rPr lang="en-US" b="1" dirty="0" smtClean="0">
                <a:solidFill>
                  <a:srgbClr val="FFFF00"/>
                </a:solidFill>
                <a:latin typeface="Arial" pitchFamily="34" charset="0"/>
              </a:rPr>
            </a:br>
            <a:r>
              <a:rPr lang="en-US" b="1" dirty="0" smtClean="0">
                <a:solidFill>
                  <a:srgbClr val="FFFF00"/>
                </a:solidFill>
                <a:latin typeface="Arial" pitchFamily="34" charset="0"/>
              </a:rPr>
              <a:t>     love her              follow him</a:t>
            </a:r>
            <a:br>
              <a:rPr lang="en-US" b="1" dirty="0" smtClean="0">
                <a:solidFill>
                  <a:srgbClr val="FFFF00"/>
                </a:solidFill>
                <a:latin typeface="Arial" pitchFamily="34" charset="0"/>
              </a:rPr>
            </a:br>
            <a:r>
              <a:rPr lang="en-US" b="1" dirty="0" smtClean="0">
                <a:solidFill>
                  <a:srgbClr val="FFFF00"/>
                </a:solidFill>
                <a:latin typeface="Arial" pitchFamily="34" charset="0"/>
              </a:rPr>
              <a:t/>
            </a:r>
            <a:br>
              <a:rPr lang="en-US" b="1" dirty="0" smtClean="0">
                <a:solidFill>
                  <a:srgbClr val="FFFF00"/>
                </a:solidFill>
                <a:latin typeface="Arial" pitchFamily="34" charset="0"/>
              </a:rPr>
            </a:br>
            <a:r>
              <a:rPr lang="en-US" b="1" dirty="0" smtClean="0">
                <a:solidFill>
                  <a:srgbClr val="FFFF00"/>
                </a:solidFill>
                <a:latin typeface="Arial" pitchFamily="34" charset="0"/>
              </a:rPr>
              <a:t/>
            </a:r>
            <a:br>
              <a:rPr lang="en-US" b="1" dirty="0" smtClean="0">
                <a:solidFill>
                  <a:srgbClr val="FFFF00"/>
                </a:solidFill>
                <a:latin typeface="Arial" pitchFamily="34" charset="0"/>
              </a:rPr>
            </a:br>
            <a:r>
              <a:rPr lang="en-US" b="1" dirty="0" smtClean="0">
                <a:solidFill>
                  <a:srgbClr val="FFFF00"/>
                </a:solidFill>
                <a:latin typeface="Arial" pitchFamily="34" charset="0"/>
              </a:rPr>
              <a:t/>
            </a:r>
            <a:br>
              <a:rPr lang="en-US" b="1" dirty="0" smtClean="0">
                <a:solidFill>
                  <a:srgbClr val="FFFF00"/>
                </a:solidFill>
                <a:latin typeface="Arial" pitchFamily="34" charset="0"/>
              </a:rPr>
            </a:br>
            <a:r>
              <a:rPr lang="en-US" b="1" dirty="0" smtClean="0">
                <a:solidFill>
                  <a:srgbClr val="FFFF00"/>
                </a:solidFill>
                <a:latin typeface="Arial" pitchFamily="34" charset="0"/>
              </a:rPr>
              <a:t/>
            </a:r>
            <a:br>
              <a:rPr lang="en-US" b="1" dirty="0" smtClean="0">
                <a:solidFill>
                  <a:srgbClr val="FFFF00"/>
                </a:solidFill>
                <a:latin typeface="Arial" pitchFamily="34" charset="0"/>
              </a:rPr>
            </a:br>
            <a:r>
              <a:rPr lang="en-US" b="1" dirty="0" smtClean="0">
                <a:solidFill>
                  <a:srgbClr val="FFFF00"/>
                </a:solidFill>
                <a:latin typeface="Arial" pitchFamily="34" charset="0"/>
              </a:rPr>
              <a:t/>
            </a:r>
            <a:br>
              <a:rPr lang="en-US" b="1" dirty="0" smtClean="0">
                <a:solidFill>
                  <a:srgbClr val="FFFF00"/>
                </a:solidFill>
                <a:latin typeface="Arial" pitchFamily="34" charset="0"/>
              </a:rPr>
            </a:br>
            <a:endParaRPr lang="en-US" b="1" dirty="0" smtClean="0">
              <a:solidFill>
                <a:srgbClr val="FFFF00"/>
              </a:solidFill>
              <a:latin typeface="Arial" pitchFamily="34" charset="0"/>
            </a:endParaRPr>
          </a:p>
        </p:txBody>
      </p:sp>
      <p:sp>
        <p:nvSpPr>
          <p:cNvPr id="3" name="Right Arrow 2"/>
          <p:cNvSpPr/>
          <p:nvPr/>
        </p:nvSpPr>
        <p:spPr bwMode="auto">
          <a:xfrm rot="2858337">
            <a:off x="4823639" y="2734693"/>
            <a:ext cx="1828800" cy="457200"/>
          </a:xfrm>
          <a:prstGeom prst="rightArrow">
            <a:avLst/>
          </a:prstGeom>
          <a:ln>
            <a:headEnd type="none" w="med" len="med"/>
            <a:tailEnd type="none" w="med" len="med"/>
          </a:ln>
        </p:spPr>
        <p:style>
          <a:lnRef idx="0">
            <a:schemeClr val="accent5"/>
          </a:lnRef>
          <a:fillRef idx="3">
            <a:schemeClr val="accent5"/>
          </a:fillRef>
          <a:effectRef idx="3">
            <a:schemeClr val="accent5"/>
          </a:effectRef>
          <a:fontRef idx="minor">
            <a:schemeClr val="lt1"/>
          </a:fontRef>
        </p:style>
        <p:txBody>
          <a:bodyPr vert="horz" wrap="square" lIns="91440" tIns="45720" rIns="91440" bIns="45720" numCol="1" rtlCol="0" anchor="t" anchorCtr="0" compatLnSpc="1">
            <a:prstTxWarp prst="textNoShape">
              <a:avLst/>
            </a:prstTxWarp>
          </a:bodyPr>
          <a:lstStyle/>
          <a:p>
            <a:endParaRPr lang="en-US" smtClean="0">
              <a:solidFill>
                <a:srgbClr val="000000"/>
              </a:solidFill>
            </a:endParaRPr>
          </a:p>
        </p:txBody>
      </p:sp>
      <p:sp>
        <p:nvSpPr>
          <p:cNvPr id="4" name="Right Arrow 3"/>
          <p:cNvSpPr/>
          <p:nvPr/>
        </p:nvSpPr>
        <p:spPr bwMode="auto">
          <a:xfrm rot="7824997">
            <a:off x="2367087" y="2673189"/>
            <a:ext cx="1828800" cy="457200"/>
          </a:xfrm>
          <a:prstGeom prst="rightArrow">
            <a:avLst/>
          </a:prstGeom>
          <a:ln>
            <a:headEnd type="none" w="med" len="med"/>
            <a:tailEnd type="none" w="med" len="med"/>
          </a:ln>
        </p:spPr>
        <p:style>
          <a:lnRef idx="0">
            <a:schemeClr val="accent5"/>
          </a:lnRef>
          <a:fillRef idx="3">
            <a:schemeClr val="accent5"/>
          </a:fillRef>
          <a:effectRef idx="3">
            <a:schemeClr val="accent5"/>
          </a:effectRef>
          <a:fontRef idx="minor">
            <a:schemeClr val="lt1"/>
          </a:fontRef>
        </p:style>
        <p:txBody>
          <a:bodyPr vert="horz" wrap="square" lIns="91440" tIns="45720" rIns="91440" bIns="45720" numCol="1" rtlCol="0" anchor="t" anchorCtr="0" compatLnSpc="1">
            <a:prstTxWarp prst="textNoShape">
              <a:avLst/>
            </a:prstTxWarp>
          </a:bodyPr>
          <a:lstStyle/>
          <a:p>
            <a:endParaRPr lang="en-US" smtClean="0">
              <a:solidFill>
                <a:srgbClr val="000000"/>
              </a:solidFill>
            </a:endParaRPr>
          </a:p>
        </p:txBody>
      </p:sp>
    </p:spTree>
    <p:extLst>
      <p:ext uri="{BB962C8B-B14F-4D97-AF65-F5344CB8AC3E}">
        <p14:creationId xmlns:p14="http://schemas.microsoft.com/office/powerpoint/2010/main" xmlns="" val="153417976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ctrTitle"/>
          </p:nvPr>
        </p:nvSpPr>
        <p:spPr>
          <a:xfrm>
            <a:off x="0" y="0"/>
            <a:ext cx="9144000" cy="6858000"/>
          </a:xfrm>
          <a:solidFill>
            <a:schemeClr val="tx2"/>
          </a:solidFill>
        </p:spPr>
        <p:txBody>
          <a:bodyPr/>
          <a:lstStyle/>
          <a:p>
            <a:endParaRPr lang="en-US" b="1" dirty="0" smtClean="0">
              <a:latin typeface="Arial" pitchFamily="34" charset="0"/>
            </a:endParaRPr>
          </a:p>
        </p:txBody>
      </p:sp>
      <p:sp>
        <p:nvSpPr>
          <p:cNvPr id="6" name="Oval 5"/>
          <p:cNvSpPr/>
          <p:nvPr/>
        </p:nvSpPr>
        <p:spPr bwMode="auto">
          <a:xfrm>
            <a:off x="5867400" y="2286000"/>
            <a:ext cx="3048000" cy="2743200"/>
          </a:xfrm>
          <a:prstGeom prst="ellipse">
            <a:avLst/>
          </a:prstGeom>
          <a:solidFill>
            <a:srgbClr val="C00000"/>
          </a:solidFill>
          <a:ln w="76200">
            <a:solidFill>
              <a:schemeClr val="bg1"/>
            </a:solidFill>
            <a:headEnd type="none" w="med" len="med"/>
            <a:tailEnd type="none" w="med" len="med"/>
          </a:ln>
          <a:scene3d>
            <a:camera prst="orthographicFront">
              <a:rot lat="0" lon="0" rev="0"/>
            </a:camera>
            <a:lightRig rig="threePt" dir="t">
              <a:rot lat="0" lon="0" rev="1200000"/>
            </a:lightRig>
          </a:scene3d>
          <a:sp3d>
            <a:bevelT w="196850" h="196850"/>
          </a:sp3d>
        </p:spPr>
        <p:style>
          <a:lnRef idx="0">
            <a:schemeClr val="accent6"/>
          </a:lnRef>
          <a:fillRef idx="3">
            <a:schemeClr val="accent6"/>
          </a:fillRef>
          <a:effectRef idx="3">
            <a:schemeClr val="accent6"/>
          </a:effectRef>
          <a:fontRef idx="minor">
            <a:schemeClr val="lt1"/>
          </a:fontRef>
        </p:style>
        <p:txBody>
          <a:bodyPr vert="horz" wrap="square" lIns="91440" tIns="45720" rIns="91440" bIns="45720" numCol="1" rtlCol="0" anchor="t" anchorCtr="0" compatLnSpc="1">
            <a:prstTxWarp prst="textNoShape">
              <a:avLst/>
            </a:prstTxWarp>
          </a:bodyPr>
          <a:lstStyle/>
          <a:p>
            <a:pPr algn="ctr"/>
            <a:endParaRPr lang="en-US" sz="2200" dirty="0" smtClean="0">
              <a:solidFill>
                <a:srgbClr val="FFFFFF"/>
              </a:solidFill>
              <a:latin typeface="Arial Black" pitchFamily="34" charset="0"/>
            </a:endParaRPr>
          </a:p>
          <a:p>
            <a:pPr algn="ctr"/>
            <a:endParaRPr lang="en-US" sz="2200" dirty="0" smtClean="0">
              <a:solidFill>
                <a:srgbClr val="FFFFFF"/>
              </a:solidFill>
              <a:latin typeface="Arial Black" pitchFamily="34" charset="0"/>
            </a:endParaRPr>
          </a:p>
          <a:p>
            <a:pPr algn="ctr"/>
            <a:r>
              <a:rPr lang="en-US" sz="3200" b="1" dirty="0" smtClean="0">
                <a:solidFill>
                  <a:srgbClr val="FFFFFF"/>
                </a:solidFill>
                <a:latin typeface="Arial" pitchFamily="34" charset="0"/>
                <a:cs typeface="Arial" pitchFamily="34" charset="0"/>
              </a:rPr>
              <a:t>RESPECT</a:t>
            </a:r>
          </a:p>
        </p:txBody>
      </p:sp>
      <p:sp>
        <p:nvSpPr>
          <p:cNvPr id="7" name="Oval 6"/>
          <p:cNvSpPr/>
          <p:nvPr/>
        </p:nvSpPr>
        <p:spPr bwMode="auto">
          <a:xfrm>
            <a:off x="304800" y="2286000"/>
            <a:ext cx="3048000" cy="2743200"/>
          </a:xfrm>
          <a:prstGeom prst="ellipse">
            <a:avLst/>
          </a:prstGeom>
          <a:solidFill>
            <a:srgbClr val="C00000"/>
          </a:solidFill>
          <a:ln w="76200">
            <a:solidFill>
              <a:schemeClr val="bg1"/>
            </a:solidFill>
            <a:headEnd type="none" w="med" len="med"/>
            <a:tailEnd type="none" w="med" len="med"/>
          </a:ln>
          <a:scene3d>
            <a:camera prst="orthographicFront">
              <a:rot lat="0" lon="0" rev="0"/>
            </a:camera>
            <a:lightRig rig="threePt" dir="t">
              <a:rot lat="0" lon="0" rev="1200000"/>
            </a:lightRig>
          </a:scene3d>
          <a:sp3d>
            <a:bevelT w="196850" h="196850"/>
          </a:sp3d>
        </p:spPr>
        <p:style>
          <a:lnRef idx="0">
            <a:schemeClr val="accent6"/>
          </a:lnRef>
          <a:fillRef idx="3">
            <a:schemeClr val="accent6"/>
          </a:fillRef>
          <a:effectRef idx="3">
            <a:schemeClr val="accent6"/>
          </a:effectRef>
          <a:fontRef idx="minor">
            <a:schemeClr val="lt1"/>
          </a:fontRef>
        </p:style>
        <p:txBody>
          <a:bodyPr vert="horz" wrap="square" lIns="91440" tIns="45720" rIns="91440" bIns="45720" numCol="1" rtlCol="0" anchor="t" anchorCtr="0" compatLnSpc="1">
            <a:prstTxWarp prst="textNoShape">
              <a:avLst/>
            </a:prstTxWarp>
          </a:bodyPr>
          <a:lstStyle/>
          <a:p>
            <a:pPr algn="ctr"/>
            <a:endParaRPr lang="en-US" sz="2200" dirty="0" smtClean="0">
              <a:solidFill>
                <a:srgbClr val="FFFFFF"/>
              </a:solidFill>
              <a:latin typeface="Arial Black" pitchFamily="34" charset="0"/>
            </a:endParaRPr>
          </a:p>
          <a:p>
            <a:pPr algn="ctr"/>
            <a:endParaRPr lang="en-US" sz="2200" dirty="0" smtClean="0">
              <a:solidFill>
                <a:srgbClr val="FFFFFF"/>
              </a:solidFill>
              <a:latin typeface="Arial Black" pitchFamily="34" charset="0"/>
            </a:endParaRPr>
          </a:p>
          <a:p>
            <a:pPr algn="ctr"/>
            <a:r>
              <a:rPr lang="en-US" sz="3200" b="1" dirty="0" smtClean="0">
                <a:solidFill>
                  <a:srgbClr val="FFFFFF"/>
                </a:solidFill>
                <a:latin typeface="Arial" pitchFamily="34" charset="0"/>
                <a:cs typeface="Arial" pitchFamily="34" charset="0"/>
              </a:rPr>
              <a:t>LOVE</a:t>
            </a:r>
          </a:p>
        </p:txBody>
      </p:sp>
      <p:cxnSp>
        <p:nvCxnSpPr>
          <p:cNvPr id="9" name="Straight Connector 8"/>
          <p:cNvCxnSpPr/>
          <p:nvPr/>
        </p:nvCxnSpPr>
        <p:spPr bwMode="auto">
          <a:xfrm>
            <a:off x="5486400" y="-152400"/>
            <a:ext cx="914400" cy="914400"/>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10" name="Rectangle 9"/>
          <p:cNvSpPr/>
          <p:nvPr/>
        </p:nvSpPr>
        <p:spPr bwMode="auto">
          <a:xfrm>
            <a:off x="4495800" y="0"/>
            <a:ext cx="228600" cy="68580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en-US" smtClean="0">
              <a:solidFill>
                <a:srgbClr val="000000"/>
              </a:solidFill>
              <a:latin typeface="Times New Roman" charset="0"/>
            </a:endParaRPr>
          </a:p>
        </p:txBody>
      </p:sp>
    </p:spTree>
    <p:extLst>
      <p:ext uri="{BB962C8B-B14F-4D97-AF65-F5344CB8AC3E}">
        <p14:creationId xmlns:p14="http://schemas.microsoft.com/office/powerpoint/2010/main" xmlns="" val="56923776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2706" name="Rectangle 2"/>
          <p:cNvSpPr>
            <a:spLocks noGrp="1" noChangeArrowheads="1"/>
          </p:cNvSpPr>
          <p:nvPr>
            <p:ph type="body" idx="1"/>
          </p:nvPr>
        </p:nvSpPr>
        <p:spPr>
          <a:xfrm>
            <a:off x="0" y="2590800"/>
            <a:ext cx="9144000" cy="4267200"/>
          </a:xfrm>
          <a:solidFill>
            <a:schemeClr val="tx1"/>
          </a:solidFill>
        </p:spPr>
        <p:txBody>
          <a:bodyPr/>
          <a:lstStyle/>
          <a:p>
            <a:pPr>
              <a:defRPr/>
            </a:pPr>
            <a:r>
              <a:rPr lang="en-US" b="1" i="1" dirty="0" smtClean="0">
                <a:solidFill>
                  <a:schemeClr val="bg1"/>
                </a:solidFill>
                <a:latin typeface="Arial" pitchFamily="34" charset="0"/>
                <a:cs typeface="Arial" pitchFamily="34" charset="0"/>
              </a:rPr>
              <a:t>Even so ought husbands to love their own wives as their own bodies.  He that loves his own wife loves himself, for no man ever hated his own flesh, but nourishes and cherishes it … for this cause shall a man leave his father and mother, and shall cleave to his wife, and the two shall become one flesh”</a:t>
            </a:r>
            <a:r>
              <a:rPr lang="en-US" b="1" dirty="0" smtClean="0">
                <a:solidFill>
                  <a:schemeClr val="bg1"/>
                </a:solidFill>
                <a:latin typeface="Arial" pitchFamily="34" charset="0"/>
                <a:cs typeface="Arial" pitchFamily="34" charset="0"/>
              </a:rPr>
              <a:t>       					</a:t>
            </a:r>
            <a:endParaRPr lang="en-US" b="1" dirty="0" smtClean="0">
              <a:solidFill>
                <a:schemeClr val="accent2">
                  <a:lumMod val="60000"/>
                  <a:lumOff val="40000"/>
                </a:schemeClr>
              </a:solidFill>
              <a:latin typeface="Arial" pitchFamily="34" charset="0"/>
              <a:cs typeface="Arial" pitchFamily="34" charset="0"/>
            </a:endParaRPr>
          </a:p>
        </p:txBody>
      </p:sp>
      <p:sp>
        <p:nvSpPr>
          <p:cNvPr id="72709" name="Rectangle 5"/>
          <p:cNvSpPr>
            <a:spLocks noGrp="1" noChangeArrowheads="1"/>
          </p:cNvSpPr>
          <p:nvPr>
            <p:ph type="title"/>
          </p:nvPr>
        </p:nvSpPr>
        <p:spPr>
          <a:xfrm>
            <a:off x="0" y="0"/>
            <a:ext cx="9144000" cy="2438400"/>
          </a:xfrm>
          <a:solidFill>
            <a:schemeClr val="tx1"/>
          </a:solidFill>
          <a:ln>
            <a:solidFill>
              <a:schemeClr val="tx1"/>
            </a:solidFill>
          </a:ln>
          <a:effectLst/>
        </p:spPr>
        <p:txBody>
          <a:bodyPr/>
          <a:lstStyle/>
          <a:p>
            <a:pPr>
              <a:defRPr/>
            </a:pPr>
            <a:r>
              <a:rPr lang="en-US" sz="4800" b="1" dirty="0" smtClean="0">
                <a:solidFill>
                  <a:srgbClr val="FFFF00"/>
                </a:solidFill>
                <a:effectLst>
                  <a:outerShdw blurRad="38100" dist="38100" dir="2700000" algn="tl">
                    <a:srgbClr val="000000"/>
                  </a:outerShdw>
                </a:effectLst>
                <a:latin typeface="Arial" charset="0"/>
              </a:rPr>
              <a:t/>
            </a:r>
            <a:br>
              <a:rPr lang="en-US" sz="4800" b="1" dirty="0" smtClean="0">
                <a:solidFill>
                  <a:srgbClr val="FFFF00"/>
                </a:solidFill>
                <a:effectLst>
                  <a:outerShdw blurRad="38100" dist="38100" dir="2700000" algn="tl">
                    <a:srgbClr val="000000"/>
                  </a:outerShdw>
                </a:effectLst>
                <a:latin typeface="Arial" charset="0"/>
              </a:rPr>
            </a:br>
            <a:r>
              <a:rPr lang="en-US" sz="4800" b="1" dirty="0" smtClean="0">
                <a:solidFill>
                  <a:srgbClr val="FFFF00"/>
                </a:solidFill>
                <a:effectLst>
                  <a:outerShdw blurRad="38100" dist="38100" dir="2700000" algn="tl">
                    <a:srgbClr val="000000"/>
                  </a:outerShdw>
                </a:effectLst>
                <a:latin typeface="Arial" charset="0"/>
              </a:rPr>
              <a:t>“one”     </a:t>
            </a:r>
            <a:br>
              <a:rPr lang="en-US" sz="4800" b="1" dirty="0" smtClean="0">
                <a:solidFill>
                  <a:srgbClr val="FFFF00"/>
                </a:solidFill>
                <a:effectLst>
                  <a:outerShdw blurRad="38100" dist="38100" dir="2700000" algn="tl">
                    <a:srgbClr val="000000"/>
                  </a:outerShdw>
                </a:effectLst>
                <a:latin typeface="Arial" charset="0"/>
              </a:rPr>
            </a:br>
            <a:r>
              <a:rPr lang="en-US" sz="4000" b="1" dirty="0" smtClean="0">
                <a:solidFill>
                  <a:srgbClr val="FFFF00"/>
                </a:solidFill>
                <a:latin typeface="Arial Black" pitchFamily="34" charset="0"/>
              </a:rPr>
              <a:t>Eph.5:28-31</a:t>
            </a:r>
            <a:endParaRPr lang="en-US" sz="4000" b="1" dirty="0">
              <a:solidFill>
                <a:srgbClr val="FFFF00"/>
              </a:solidFill>
              <a:latin typeface="Arial" charset="0"/>
            </a:endParaRPr>
          </a:p>
        </p:txBody>
      </p:sp>
      <p:sp>
        <p:nvSpPr>
          <p:cNvPr id="4" name="Rectangle 2"/>
          <p:cNvSpPr txBox="1">
            <a:spLocks noChangeArrowheads="1"/>
          </p:cNvSpPr>
          <p:nvPr/>
        </p:nvSpPr>
        <p:spPr bwMode="auto">
          <a:xfrm>
            <a:off x="685800" y="152400"/>
            <a:ext cx="7772400" cy="685800"/>
          </a:xfrm>
          <a:prstGeom prst="rect">
            <a:avLst/>
          </a:prstGeom>
          <a:solidFill>
            <a:srgbClr val="007A37"/>
          </a:solidFill>
          <a:ln w="9525">
            <a:noFill/>
            <a:miter lim="800000"/>
            <a:headEnd/>
            <a:tailEnd/>
          </a:ln>
        </p:spPr>
        <p:style>
          <a:lnRef idx="0">
            <a:schemeClr val="accent6"/>
          </a:lnRef>
          <a:fillRef idx="3">
            <a:schemeClr val="accent6"/>
          </a:fillRef>
          <a:effectRef idx="3">
            <a:schemeClr val="accent6"/>
          </a:effectRef>
          <a:fontRef idx="minor">
            <a:schemeClr val="lt1"/>
          </a:fontRef>
        </p:style>
        <p:txBody>
          <a:bodyPr vert="horz" wrap="square" lIns="91440" tIns="45720" rIns="91440" bIns="45720" numCol="1" anchor="ctr" anchorCtr="0" compatLnSpc="1">
            <a:prstTxWarp prst="textNoShape">
              <a:avLst/>
            </a:prstTxWarp>
          </a:bodyPr>
          <a:lstStyle/>
          <a:p>
            <a:pPr algn="ctr">
              <a:defRPr/>
            </a:pPr>
            <a:r>
              <a:rPr lang="en-US" sz="4800" b="1" kern="0" smtClean="0">
                <a:solidFill>
                  <a:srgbClr val="FFFFFF"/>
                </a:solidFill>
                <a:effectLst>
                  <a:outerShdw blurRad="38100" dist="38100" dir="2700000" algn="tl">
                    <a:srgbClr val="000000"/>
                  </a:outerShdw>
                </a:effectLst>
                <a:latin typeface="Arial" charset="0"/>
              </a:rPr>
              <a:t>Husband</a:t>
            </a:r>
            <a:endParaRPr lang="en-US" sz="4800" b="1" kern="0" dirty="0" smtClean="0">
              <a:solidFill>
                <a:srgbClr val="FFFFFF"/>
              </a:solidFill>
              <a:latin typeface="Arial" charset="0"/>
            </a:endParaRPr>
          </a:p>
        </p:txBody>
      </p:sp>
    </p:spTree>
    <p:extLst>
      <p:ext uri="{BB962C8B-B14F-4D97-AF65-F5344CB8AC3E}">
        <p14:creationId xmlns:p14="http://schemas.microsoft.com/office/powerpoint/2010/main" xmlns="" val="2429132791"/>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72706">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706" grpId="0" build="p"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2227" name="Rectangle 1027"/>
          <p:cNvSpPr>
            <a:spLocks noGrp="1" noChangeArrowheads="1"/>
          </p:cNvSpPr>
          <p:nvPr>
            <p:ph type="body" idx="1"/>
          </p:nvPr>
        </p:nvSpPr>
        <p:spPr>
          <a:xfrm>
            <a:off x="0" y="0"/>
            <a:ext cx="9144000" cy="6858000"/>
          </a:xfrm>
          <a:solidFill>
            <a:schemeClr val="tx1"/>
          </a:solidFill>
        </p:spPr>
        <p:txBody>
          <a:bodyPr/>
          <a:lstStyle/>
          <a:p>
            <a:pPr>
              <a:defRPr/>
            </a:pPr>
            <a:endParaRPr lang="en-US" sz="6000" b="1" dirty="0" smtClean="0">
              <a:solidFill>
                <a:schemeClr val="bg1"/>
              </a:solidFill>
              <a:effectLst>
                <a:outerShdw blurRad="38100" dist="38100" dir="2700000" algn="tl">
                  <a:srgbClr val="808080"/>
                </a:outerShdw>
              </a:effectLst>
              <a:latin typeface="Arial" charset="0"/>
            </a:endParaRPr>
          </a:p>
          <a:p>
            <a:pPr>
              <a:defRPr/>
            </a:pPr>
            <a:r>
              <a:rPr lang="en-US" sz="3600" b="1" dirty="0" smtClean="0">
                <a:solidFill>
                  <a:srgbClr val="FFFF00"/>
                </a:solidFill>
                <a:latin typeface="Arial" charset="0"/>
              </a:rPr>
              <a:t>remembering your vows:</a:t>
            </a:r>
            <a:endParaRPr lang="en-US" sz="3600" b="1" dirty="0">
              <a:solidFill>
                <a:srgbClr val="FFFF00"/>
              </a:solidFill>
              <a:latin typeface="Arial" charset="0"/>
            </a:endParaRPr>
          </a:p>
          <a:p>
            <a:pPr>
              <a:defRPr/>
            </a:pPr>
            <a:r>
              <a:rPr lang="en-US" b="1" dirty="0" smtClean="0">
                <a:solidFill>
                  <a:schemeClr val="bg1"/>
                </a:solidFill>
                <a:latin typeface="Arial" charset="0"/>
              </a:rPr>
              <a:t>“cherish</a:t>
            </a:r>
            <a:r>
              <a:rPr lang="en-US" b="1" dirty="0">
                <a:solidFill>
                  <a:schemeClr val="bg1"/>
                </a:solidFill>
                <a:latin typeface="Arial" charset="0"/>
              </a:rPr>
              <a:t>” </a:t>
            </a:r>
            <a:r>
              <a:rPr lang="en-US" b="1" dirty="0" smtClean="0">
                <a:solidFill>
                  <a:schemeClr val="bg1"/>
                </a:solidFill>
                <a:latin typeface="Arial" charset="0"/>
              </a:rPr>
              <a:t>  </a:t>
            </a:r>
            <a:r>
              <a:rPr lang="en-US" b="1" dirty="0" smtClean="0">
                <a:solidFill>
                  <a:srgbClr val="FFFF00"/>
                </a:solidFill>
                <a:latin typeface="Arial" charset="0"/>
              </a:rPr>
              <a:t>Eph.5.28-29</a:t>
            </a:r>
            <a:endParaRPr lang="en-US" b="1" dirty="0">
              <a:solidFill>
                <a:srgbClr val="FFFF00"/>
              </a:solidFill>
              <a:latin typeface="Arial" charset="0"/>
            </a:endParaRPr>
          </a:p>
          <a:p>
            <a:pPr>
              <a:defRPr/>
            </a:pPr>
            <a:r>
              <a:rPr lang="en-US" b="1" dirty="0">
                <a:solidFill>
                  <a:schemeClr val="bg1"/>
                </a:solidFill>
                <a:latin typeface="Arial" charset="0"/>
              </a:rPr>
              <a:t>“honor” </a:t>
            </a:r>
            <a:r>
              <a:rPr lang="en-US" b="1" dirty="0" smtClean="0">
                <a:solidFill>
                  <a:schemeClr val="bg1"/>
                </a:solidFill>
                <a:latin typeface="Arial" charset="0"/>
              </a:rPr>
              <a:t> </a:t>
            </a:r>
            <a:r>
              <a:rPr lang="en-US" b="1" dirty="0" smtClean="0">
                <a:solidFill>
                  <a:srgbClr val="FFFF00"/>
                </a:solidFill>
                <a:latin typeface="Arial" charset="0"/>
              </a:rPr>
              <a:t>1Ptr.3.7  </a:t>
            </a:r>
            <a:r>
              <a:rPr lang="en-US" i="1" dirty="0" smtClean="0">
                <a:solidFill>
                  <a:srgbClr val="FFFF00"/>
                </a:solidFill>
                <a:latin typeface="Arial Narrow" pitchFamily="34" charset="0"/>
              </a:rPr>
              <a:t>(&amp; dwell w/ here w/ understanding)</a:t>
            </a:r>
            <a:endParaRPr lang="en-US" i="1" dirty="0">
              <a:solidFill>
                <a:srgbClr val="FFFF00"/>
              </a:solidFill>
              <a:latin typeface="Arial Narrow" pitchFamily="34" charset="0"/>
            </a:endParaRPr>
          </a:p>
          <a:p>
            <a:pPr>
              <a:defRPr/>
            </a:pPr>
            <a:r>
              <a:rPr lang="en-US" b="1" dirty="0">
                <a:solidFill>
                  <a:schemeClr val="bg1"/>
                </a:solidFill>
                <a:latin typeface="Arial" charset="0"/>
              </a:rPr>
              <a:t>“to her and her alone” </a:t>
            </a:r>
            <a:r>
              <a:rPr lang="en-US" b="1" dirty="0">
                <a:solidFill>
                  <a:srgbClr val="FFFF00"/>
                </a:solidFill>
                <a:latin typeface="Arial" charset="0"/>
              </a:rPr>
              <a:t>Job.31.1; Pr.5; Mt.5</a:t>
            </a:r>
          </a:p>
          <a:p>
            <a:pPr>
              <a:defRPr/>
            </a:pPr>
            <a:r>
              <a:rPr lang="en-US" b="1" dirty="0" smtClean="0">
                <a:solidFill>
                  <a:schemeClr val="bg1"/>
                </a:solidFill>
                <a:latin typeface="Arial" charset="0"/>
              </a:rPr>
              <a:t>“love”      </a:t>
            </a:r>
            <a:r>
              <a:rPr lang="en-US" b="1" dirty="0" smtClean="0">
                <a:solidFill>
                  <a:srgbClr val="FFFF00"/>
                </a:solidFill>
                <a:latin typeface="Arial" charset="0"/>
              </a:rPr>
              <a:t>Eph</a:t>
            </a:r>
            <a:r>
              <a:rPr lang="en-US" b="1" dirty="0">
                <a:solidFill>
                  <a:srgbClr val="FFFF00"/>
                </a:solidFill>
                <a:latin typeface="Arial" charset="0"/>
              </a:rPr>
              <a:t>. 5.28</a:t>
            </a:r>
            <a:r>
              <a:rPr lang="en-US" b="1" dirty="0">
                <a:solidFill>
                  <a:srgbClr val="FFFF00"/>
                </a:solidFill>
                <a:effectLst>
                  <a:outerShdw blurRad="38100" dist="38100" dir="2700000" algn="tl">
                    <a:srgbClr val="808080"/>
                  </a:outerShdw>
                </a:effectLst>
                <a:latin typeface="Arial" charset="0"/>
              </a:rPr>
              <a:t>	</a:t>
            </a:r>
            <a:r>
              <a:rPr lang="en-US" b="1" dirty="0">
                <a:solidFill>
                  <a:schemeClr val="bg1"/>
                </a:solidFill>
                <a:latin typeface="Arial" charset="0"/>
              </a:rPr>
              <a:t>	</a:t>
            </a:r>
            <a:r>
              <a:rPr lang="en-US" sz="2800" b="1" dirty="0">
                <a:solidFill>
                  <a:schemeClr val="bg1"/>
                </a:solidFill>
                <a:latin typeface="Arial" charset="0"/>
              </a:rPr>
              <a:t>			          </a:t>
            </a:r>
            <a:endParaRPr lang="en-US" sz="2800" b="1" dirty="0" smtClean="0">
              <a:solidFill>
                <a:schemeClr val="bg1"/>
              </a:solidFill>
              <a:latin typeface="Arial" charset="0"/>
            </a:endParaRPr>
          </a:p>
          <a:p>
            <a:pPr>
              <a:defRPr/>
            </a:pPr>
            <a:r>
              <a:rPr lang="en-US" sz="2800" b="1" dirty="0" smtClean="0">
                <a:solidFill>
                  <a:schemeClr val="bg1"/>
                </a:solidFill>
                <a:latin typeface="Arial" charset="0"/>
              </a:rPr>
              <a:t>“</a:t>
            </a:r>
            <a:r>
              <a:rPr lang="en-US" sz="2800" b="1" dirty="0">
                <a:solidFill>
                  <a:schemeClr val="bg1"/>
                </a:solidFill>
                <a:latin typeface="Arial" charset="0"/>
              </a:rPr>
              <a:t>Husbands, love your wives, even as Christ also loved the church and gave himself up for her…   </a:t>
            </a:r>
            <a:r>
              <a:rPr lang="en-US" sz="1000" b="1" dirty="0">
                <a:solidFill>
                  <a:schemeClr val="bg1"/>
                </a:solidFill>
                <a:latin typeface="Arial" charset="0"/>
              </a:rPr>
              <a:t>									</a:t>
            </a:r>
            <a:r>
              <a:rPr lang="en-US" sz="2800" b="1" dirty="0">
                <a:solidFill>
                  <a:schemeClr val="bg1"/>
                </a:solidFill>
                <a:latin typeface="Arial" charset="0"/>
              </a:rPr>
              <a:t>Even so ought husbands to				 love their own wives as their own bodies.  	   	He that loves his own wife loves himself”</a:t>
            </a:r>
          </a:p>
        </p:txBody>
      </p:sp>
      <p:sp>
        <p:nvSpPr>
          <p:cNvPr id="52229" name="Rectangle 1029"/>
          <p:cNvSpPr>
            <a:spLocks noChangeArrowheads="1"/>
          </p:cNvSpPr>
          <p:nvPr/>
        </p:nvSpPr>
        <p:spPr bwMode="auto">
          <a:xfrm>
            <a:off x="152400" y="4038600"/>
            <a:ext cx="8763000" cy="2667000"/>
          </a:xfrm>
          <a:prstGeom prst="rect">
            <a:avLst/>
          </a:prstGeom>
          <a:noFill/>
          <a:ln w="28575">
            <a:solidFill>
              <a:srgbClr val="FFFF00"/>
            </a:solidFill>
            <a:miter lim="800000"/>
            <a:headEnd/>
            <a:tailEnd/>
          </a:ln>
        </p:spPr>
        <p:txBody>
          <a:bodyPr wrap="none" anchor="ctr"/>
          <a:lstStyle/>
          <a:p>
            <a:endParaRPr lang="en-US">
              <a:solidFill>
                <a:srgbClr val="000000"/>
              </a:solidFill>
              <a:latin typeface="Times New Roman" pitchFamily="18" charset="0"/>
            </a:endParaRPr>
          </a:p>
        </p:txBody>
      </p:sp>
      <p:sp>
        <p:nvSpPr>
          <p:cNvPr id="6" name="Rectangle 2"/>
          <p:cNvSpPr txBox="1">
            <a:spLocks noChangeArrowheads="1"/>
          </p:cNvSpPr>
          <p:nvPr/>
        </p:nvSpPr>
        <p:spPr bwMode="auto">
          <a:xfrm>
            <a:off x="685800" y="152400"/>
            <a:ext cx="7772400" cy="685800"/>
          </a:xfrm>
          <a:prstGeom prst="rect">
            <a:avLst/>
          </a:prstGeom>
          <a:solidFill>
            <a:srgbClr val="007A37"/>
          </a:solidFill>
          <a:ln w="9525">
            <a:noFill/>
            <a:miter lim="800000"/>
            <a:headEnd/>
            <a:tailEnd/>
          </a:ln>
        </p:spPr>
        <p:style>
          <a:lnRef idx="0">
            <a:schemeClr val="accent6"/>
          </a:lnRef>
          <a:fillRef idx="3">
            <a:schemeClr val="accent6"/>
          </a:fillRef>
          <a:effectRef idx="3">
            <a:schemeClr val="accent6"/>
          </a:effectRef>
          <a:fontRef idx="minor">
            <a:schemeClr val="lt1"/>
          </a:fontRef>
        </p:style>
        <p:txBody>
          <a:bodyPr vert="horz" wrap="square" lIns="91440" tIns="45720" rIns="91440" bIns="45720" numCol="1" anchor="ctr" anchorCtr="0" compatLnSpc="1">
            <a:prstTxWarp prst="textNoShape">
              <a:avLst/>
            </a:prstTxWarp>
          </a:bodyPr>
          <a:lstStyle/>
          <a:p>
            <a:pPr algn="ctr">
              <a:defRPr/>
            </a:pPr>
            <a:r>
              <a:rPr lang="en-US" sz="4800" b="1" kern="0" smtClean="0">
                <a:solidFill>
                  <a:srgbClr val="FFFFFF"/>
                </a:solidFill>
                <a:effectLst>
                  <a:outerShdw blurRad="38100" dist="38100" dir="2700000" algn="tl">
                    <a:srgbClr val="000000"/>
                  </a:outerShdw>
                </a:effectLst>
                <a:latin typeface="Arial" charset="0"/>
              </a:rPr>
              <a:t>Husband</a:t>
            </a:r>
            <a:endParaRPr lang="en-US" sz="4800" b="1" kern="0" dirty="0" smtClean="0">
              <a:solidFill>
                <a:srgbClr val="FFFFFF"/>
              </a:solidFill>
              <a:latin typeface="Arial" charset="0"/>
            </a:endParaRPr>
          </a:p>
        </p:txBody>
      </p:sp>
    </p:spTree>
    <p:extLst>
      <p:ext uri="{BB962C8B-B14F-4D97-AF65-F5344CB8AC3E}">
        <p14:creationId xmlns:p14="http://schemas.microsoft.com/office/powerpoint/2010/main" xmlns="" val="3760898844"/>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52227">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52227">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52227">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52227">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52227">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52227">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52229"/>
                                        </p:tgtEl>
                                        <p:attrNameLst>
                                          <p:attrName>style.visibility</p:attrName>
                                        </p:attrNameLst>
                                      </p:cBhvr>
                                      <p:to>
                                        <p:strVal val="visible"/>
                                      </p:to>
                                    </p:set>
                                  </p:childTnLst>
                                  <p:subTnLst>
                                    <p:set>
                                      <p:cBhvr override="childStyle">
                                        <p:cTn dur="1" fill="hold" display="0" masterRel="nextClick" afterEffect="1"/>
                                        <p:tgtEl>
                                          <p:spTgt spid="52229"/>
                                        </p:tgtEl>
                                        <p:attrNameLst>
                                          <p:attrName>style.visibility</p:attrName>
                                        </p:attrNameLst>
                                      </p:cBhvr>
                                      <p:to>
                                        <p:strVal val="hidden"/>
                                      </p:to>
                                    </p:set>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227" grpId="0" build="p" autoUpdateAnimBg="0"/>
      <p:bldP spid="52229"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ctrTitle"/>
          </p:nvPr>
        </p:nvSpPr>
        <p:spPr>
          <a:xfrm>
            <a:off x="0" y="0"/>
            <a:ext cx="9144000" cy="6858000"/>
          </a:xfrm>
          <a:solidFill>
            <a:schemeClr val="tx2"/>
          </a:solidFill>
        </p:spPr>
        <p:txBody>
          <a:bodyPr/>
          <a:lstStyle/>
          <a:p>
            <a:r>
              <a:rPr lang="en-US" b="1" dirty="0" smtClean="0">
                <a:solidFill>
                  <a:srgbClr val="FFFF00"/>
                </a:solidFill>
                <a:latin typeface="Arial" pitchFamily="34" charset="0"/>
              </a:rPr>
              <a:t>Pr. 18.22</a:t>
            </a:r>
            <a:br>
              <a:rPr lang="en-US" b="1" dirty="0" smtClean="0">
                <a:solidFill>
                  <a:srgbClr val="FFFF00"/>
                </a:solidFill>
                <a:latin typeface="Arial" pitchFamily="34" charset="0"/>
              </a:rPr>
            </a:br>
            <a:r>
              <a:rPr lang="en-US" b="1" dirty="0" smtClean="0">
                <a:solidFill>
                  <a:srgbClr val="FFFF00"/>
                </a:solidFill>
                <a:latin typeface="Arial" pitchFamily="34" charset="0"/>
              </a:rPr>
              <a:t/>
            </a:r>
            <a:br>
              <a:rPr lang="en-US" b="1" dirty="0" smtClean="0">
                <a:solidFill>
                  <a:srgbClr val="FFFF00"/>
                </a:solidFill>
                <a:latin typeface="Arial" pitchFamily="34" charset="0"/>
              </a:rPr>
            </a:br>
            <a:r>
              <a:rPr lang="en-US" b="1" dirty="0" smtClean="0">
                <a:solidFill>
                  <a:schemeClr val="bg1"/>
                </a:solidFill>
                <a:latin typeface="Arial" pitchFamily="34" charset="0"/>
              </a:rPr>
              <a:t>“He who</a:t>
            </a:r>
            <a:br>
              <a:rPr lang="en-US" b="1" dirty="0" smtClean="0">
                <a:solidFill>
                  <a:schemeClr val="bg1"/>
                </a:solidFill>
                <a:latin typeface="Arial" pitchFamily="34" charset="0"/>
              </a:rPr>
            </a:br>
            <a:r>
              <a:rPr lang="en-US" b="1" dirty="0" smtClean="0">
                <a:solidFill>
                  <a:schemeClr val="bg1"/>
                </a:solidFill>
                <a:latin typeface="Arial" pitchFamily="34" charset="0"/>
              </a:rPr>
              <a:t>finds a wife</a:t>
            </a:r>
            <a:br>
              <a:rPr lang="en-US" b="1" dirty="0" smtClean="0">
                <a:solidFill>
                  <a:schemeClr val="bg1"/>
                </a:solidFill>
                <a:latin typeface="Arial" pitchFamily="34" charset="0"/>
              </a:rPr>
            </a:br>
            <a:r>
              <a:rPr lang="en-US" b="1" dirty="0" smtClean="0">
                <a:solidFill>
                  <a:schemeClr val="bg1"/>
                </a:solidFill>
                <a:latin typeface="Arial" pitchFamily="34" charset="0"/>
              </a:rPr>
              <a:t>finds a good thing”</a:t>
            </a:r>
            <a:br>
              <a:rPr lang="en-US" b="1" dirty="0" smtClean="0">
                <a:solidFill>
                  <a:schemeClr val="bg1"/>
                </a:solidFill>
                <a:latin typeface="Arial" pitchFamily="34" charset="0"/>
              </a:rPr>
            </a:br>
            <a:endParaRPr lang="en-US" b="1" dirty="0" smtClean="0">
              <a:solidFill>
                <a:srgbClr val="FFFF00"/>
              </a:solidFill>
              <a:latin typeface="Arial" pitchFamily="34" charset="0"/>
            </a:endParaRPr>
          </a:p>
        </p:txBody>
      </p:sp>
    </p:spTree>
    <p:extLst>
      <p:ext uri="{BB962C8B-B14F-4D97-AF65-F5344CB8AC3E}">
        <p14:creationId xmlns:p14="http://schemas.microsoft.com/office/powerpoint/2010/main" xmlns="" val="199354129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ctrTitle"/>
          </p:nvPr>
        </p:nvSpPr>
        <p:spPr>
          <a:xfrm>
            <a:off x="0" y="0"/>
            <a:ext cx="9144000" cy="6858000"/>
          </a:xfrm>
          <a:solidFill>
            <a:schemeClr val="tx2"/>
          </a:solidFill>
        </p:spPr>
        <p:txBody>
          <a:bodyPr/>
          <a:lstStyle/>
          <a:p>
            <a:r>
              <a:rPr lang="en-US" sz="4800" b="1" dirty="0" smtClean="0">
                <a:solidFill>
                  <a:srgbClr val="FFFF00"/>
                </a:solidFill>
                <a:latin typeface="Arial" pitchFamily="34" charset="0"/>
              </a:rPr>
              <a:t>Prov. 14.1  </a:t>
            </a:r>
            <a:br>
              <a:rPr lang="en-US" sz="4800" b="1" dirty="0" smtClean="0">
                <a:solidFill>
                  <a:srgbClr val="FFFF00"/>
                </a:solidFill>
                <a:latin typeface="Arial" pitchFamily="34" charset="0"/>
              </a:rPr>
            </a:br>
            <a:r>
              <a:rPr lang="en-US" sz="2000" i="1" dirty="0" err="1" smtClean="0">
                <a:solidFill>
                  <a:srgbClr val="FFFF00"/>
                </a:solidFill>
                <a:latin typeface="Arial" pitchFamily="34" charset="0"/>
              </a:rPr>
              <a:t>nasb</a:t>
            </a:r>
            <a:r>
              <a:rPr lang="en-US" sz="4800" b="1" dirty="0" smtClean="0">
                <a:solidFill>
                  <a:schemeClr val="bg1"/>
                </a:solidFill>
                <a:latin typeface="Rockwell" charset="0"/>
              </a:rPr>
              <a:t/>
            </a:r>
            <a:br>
              <a:rPr lang="en-US" sz="4800" b="1" dirty="0" smtClean="0">
                <a:solidFill>
                  <a:schemeClr val="bg1"/>
                </a:solidFill>
                <a:latin typeface="Rockwell" charset="0"/>
              </a:rPr>
            </a:br>
            <a:r>
              <a:rPr lang="en-US" dirty="0" smtClean="0">
                <a:solidFill>
                  <a:schemeClr val="bg1"/>
                </a:solidFill>
                <a:latin typeface="Rockwell" charset="0"/>
              </a:rPr>
              <a:t>The wise woman builds her house, But the foolish tears it down with her own hands.</a:t>
            </a:r>
            <a:endParaRPr lang="en-US" dirty="0" smtClean="0"/>
          </a:p>
        </p:txBody>
      </p:sp>
      <p:sp>
        <p:nvSpPr>
          <p:cNvPr id="3" name="Text Box 8"/>
          <p:cNvSpPr txBox="1">
            <a:spLocks noChangeArrowheads="1"/>
          </p:cNvSpPr>
          <p:nvPr/>
        </p:nvSpPr>
        <p:spPr bwMode="auto">
          <a:xfrm>
            <a:off x="762000" y="304800"/>
            <a:ext cx="7391400" cy="769441"/>
          </a:xfrm>
          <a:prstGeom prst="rect">
            <a:avLst/>
          </a:prstGeom>
          <a:solidFill>
            <a:srgbClr val="C00000"/>
          </a:solidFill>
          <a:ln>
            <a:headEnd/>
            <a:tailEnd/>
          </a:ln>
        </p:spPr>
        <p:style>
          <a:lnRef idx="0">
            <a:schemeClr val="accent2"/>
          </a:lnRef>
          <a:fillRef idx="3">
            <a:schemeClr val="accent2"/>
          </a:fillRef>
          <a:effectRef idx="3">
            <a:schemeClr val="accent2"/>
          </a:effectRef>
          <a:fontRef idx="minor">
            <a:schemeClr val="lt1"/>
          </a:fontRef>
        </p:style>
        <p:txBody>
          <a:bodyPr wrap="square">
            <a:spAutoFit/>
          </a:bodyPr>
          <a:lstStyle/>
          <a:p>
            <a:pPr algn="ctr">
              <a:spcBef>
                <a:spcPct val="50000"/>
              </a:spcBef>
              <a:defRPr/>
            </a:pPr>
            <a:r>
              <a:rPr lang="en-US" sz="4400" b="1" dirty="0" smtClean="0">
                <a:solidFill>
                  <a:srgbClr val="FFFFFF"/>
                </a:solidFill>
                <a:latin typeface="Arial" charset="0"/>
              </a:rPr>
              <a:t>Prov</a:t>
            </a:r>
            <a:r>
              <a:rPr lang="en-US" sz="4400" b="1" dirty="0">
                <a:solidFill>
                  <a:srgbClr val="FFFFFF"/>
                </a:solidFill>
                <a:latin typeface="Arial" charset="0"/>
              </a:rPr>
              <a:t>.    21:9 &amp; 19</a:t>
            </a:r>
            <a:endParaRPr lang="en-US" sz="4400" dirty="0">
              <a:solidFill>
                <a:srgbClr val="FFFFFF"/>
              </a:solidFill>
              <a:latin typeface="Arial" charset="0"/>
            </a:endParaRPr>
          </a:p>
        </p:txBody>
      </p:sp>
    </p:spTree>
    <p:extLst>
      <p:ext uri="{BB962C8B-B14F-4D97-AF65-F5344CB8AC3E}">
        <p14:creationId xmlns:p14="http://schemas.microsoft.com/office/powerpoint/2010/main" xmlns="" val="36161676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1+#ppt_w/2"/>
                                          </p:val>
                                        </p:tav>
                                        <p:tav tm="100000">
                                          <p:val>
                                            <p:strVal val="#ppt_x"/>
                                          </p:val>
                                        </p:tav>
                                      </p:tavLst>
                                    </p:anim>
                                    <p:anim calcmode="lin" valueType="num">
                                      <p:cBhvr additive="base">
                                        <p:cTn id="8" dur="500" fill="hold"/>
                                        <p:tgtEl>
                                          <p:spTgt spid="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fontScale="70000" lnSpcReduction="20000"/>
          </a:bodyPr>
          <a:lstStyle/>
          <a:p>
            <a:endParaRPr lang="en-US" sz="2800" dirty="0" smtClean="0">
              <a:solidFill>
                <a:srgbClr val="0000CC"/>
              </a:solidFill>
              <a:latin typeface="Arial Narrow" pitchFamily="34" charset="0"/>
            </a:endParaRPr>
          </a:p>
          <a:p>
            <a:r>
              <a:rPr lang="en-US" sz="3400" b="1" dirty="0" smtClean="0">
                <a:latin typeface="Arial" pitchFamily="34" charset="0"/>
                <a:cs typeface="Arial" pitchFamily="34" charset="0"/>
              </a:rPr>
              <a:t>Research shows no long term benefit from ADHD medication 	</a:t>
            </a:r>
            <a:r>
              <a:rPr lang="en-US" sz="2800" b="1" dirty="0" smtClean="0">
                <a:latin typeface="Arial" pitchFamily="34" charset="0"/>
                <a:cs typeface="Arial" pitchFamily="34" charset="0"/>
              </a:rPr>
              <a:t>           – abc.net (</a:t>
            </a:r>
            <a:r>
              <a:rPr lang="en-US" sz="2800" b="1" dirty="0" err="1" smtClean="0">
                <a:latin typeface="Arial" pitchFamily="34" charset="0"/>
                <a:cs typeface="Arial" pitchFamily="34" charset="0"/>
              </a:rPr>
              <a:t>australian</a:t>
            </a:r>
            <a:r>
              <a:rPr lang="en-US" sz="2800" b="1" dirty="0" smtClean="0">
                <a:latin typeface="Arial" pitchFamily="34" charset="0"/>
                <a:cs typeface="Arial" pitchFamily="34" charset="0"/>
              </a:rPr>
              <a:t> TV) </a:t>
            </a:r>
            <a:r>
              <a:rPr lang="en-US" sz="2800" b="1" dirty="0" smtClean="0">
                <a:solidFill>
                  <a:srgbClr val="0000CC"/>
                </a:solidFill>
              </a:rPr>
              <a:t>abc.net.au/</a:t>
            </a:r>
            <a:r>
              <a:rPr lang="en-US" sz="2800" b="1" dirty="0" err="1" smtClean="0">
                <a:solidFill>
                  <a:srgbClr val="0000CC"/>
                </a:solidFill>
              </a:rPr>
              <a:t>worldtoday</a:t>
            </a:r>
            <a:r>
              <a:rPr lang="en-US" sz="2800" b="1" dirty="0" smtClean="0">
                <a:solidFill>
                  <a:srgbClr val="0000CC"/>
                </a:solidFill>
              </a:rPr>
              <a:t>/content/2007/s2089497.htm</a:t>
            </a:r>
          </a:p>
          <a:p>
            <a:endParaRPr lang="en-US" sz="1100" dirty="0" smtClean="0">
              <a:solidFill>
                <a:srgbClr val="0000CC"/>
              </a:solidFill>
            </a:endParaRPr>
          </a:p>
          <a:p>
            <a:r>
              <a:rPr lang="en-US" sz="3600" b="1" dirty="0" smtClean="0">
                <a:latin typeface="Arial Narrow" pitchFamily="34" charset="0"/>
              </a:rPr>
              <a:t>Professor William Pelham from the State University of New York at Buffalo has been involved in a national study on ADHD treatment since the 1990s.</a:t>
            </a:r>
            <a:r>
              <a:rPr lang="en-US" sz="2800" b="1" dirty="0" smtClean="0">
                <a:latin typeface="Arial Narrow" pitchFamily="34" charset="0"/>
              </a:rPr>
              <a:t/>
            </a:r>
            <a:br>
              <a:rPr lang="en-US" sz="2800" b="1" dirty="0" smtClean="0">
                <a:latin typeface="Arial Narrow" pitchFamily="34" charset="0"/>
              </a:rPr>
            </a:br>
            <a:r>
              <a:rPr lang="en-US" sz="2800" b="1" dirty="0" smtClean="0">
                <a:latin typeface="Arial Narrow" pitchFamily="34" charset="0"/>
              </a:rPr>
              <a:t>WILLIAM PELHAM: </a:t>
            </a:r>
            <a:r>
              <a:rPr lang="en-US" sz="2800" dirty="0" smtClean="0">
                <a:latin typeface="Arial Narrow" pitchFamily="34" charset="0"/>
              </a:rPr>
              <a:t>							        </a:t>
            </a:r>
            <a:r>
              <a:rPr lang="en-US" sz="3400" dirty="0" smtClean="0">
                <a:latin typeface="Arial Narrow" pitchFamily="34" charset="0"/>
              </a:rPr>
              <a:t>We published a report in 1999 that appeared to suggest that medication was the best way to treat children with ADHD. Other treatments were also good, that is a psychosocial approach, training parents and children and teachers how to work together, but medication appeared to be a bit better and we published that. </a:t>
            </a:r>
            <a:br>
              <a:rPr lang="en-US" sz="3400" dirty="0" smtClean="0">
                <a:latin typeface="Arial Narrow" pitchFamily="34" charset="0"/>
              </a:rPr>
            </a:br>
            <a:r>
              <a:rPr lang="en-US" sz="3400" dirty="0" smtClean="0">
                <a:latin typeface="Arial Narrow" pitchFamily="34" charset="0"/>
              </a:rPr>
              <a:t>And then a year later did follow up, and two years later did another follow up, and that was just reported. And each time we did follow up, the effects of medication were less and less. And this last follow up, we can no longer detect any beneficial effects of medication.</a:t>
            </a:r>
            <a:r>
              <a:rPr lang="en-US" sz="3400" dirty="0" smtClean="0"/>
              <a:t> </a:t>
            </a:r>
          </a:p>
          <a:p>
            <a:r>
              <a:rPr lang="en-US" sz="2800" i="1" dirty="0" smtClean="0"/>
              <a:t>The explosion in ADHD diagnosis and treatment with stimulants such as Ritalin (Methylphenidate) represents the greatest medical catastrophe since Thalidomide  </a:t>
            </a:r>
            <a:r>
              <a:rPr lang="en-US" sz="2800" dirty="0" smtClean="0"/>
              <a:t>                                      </a:t>
            </a:r>
            <a:r>
              <a:rPr lang="en-US" sz="2800" b="1" i="1" dirty="0" smtClean="0"/>
              <a:t>-</a:t>
            </a:r>
            <a:r>
              <a:rPr lang="en-US" sz="2800" b="1" i="1" dirty="0" err="1" smtClean="0">
                <a:latin typeface="Arial Narrow" pitchFamily="34" charset="0"/>
              </a:rPr>
              <a:t>B.Turner</a:t>
            </a:r>
            <a:r>
              <a:rPr lang="en-US" sz="2800" b="1" i="1" dirty="0" smtClean="0">
                <a:latin typeface="Arial Narrow" pitchFamily="34" charset="0"/>
              </a:rPr>
              <a:t> Lecturer in Legal Studies in Forensic Science in the Department of Biological Sciences, University of Lincoln, UK,  </a:t>
            </a:r>
            <a:r>
              <a:rPr lang="en-US" sz="2800" b="1" i="1" dirty="0" smtClean="0">
                <a:solidFill>
                  <a:srgbClr val="0000CC"/>
                </a:solidFill>
                <a:latin typeface="Arial Narrow" pitchFamily="34" charset="0"/>
              </a:rPr>
              <a:t>counselingonlinesite.com/blog/archives/2009_03_01</a:t>
            </a:r>
          </a:p>
          <a:p>
            <a:r>
              <a:rPr lang="en-US" sz="2800" dirty="0" smtClean="0">
                <a:solidFill>
                  <a:srgbClr val="0000CC"/>
                </a:solidFill>
                <a:latin typeface="Arial Narrow" pitchFamily="34" charset="0"/>
              </a:rPr>
              <a:t>PBS.COM   &gt; search:  BRAIN POLITICS</a:t>
            </a:r>
            <a:endParaRPr lang="en-US" sz="2000" dirty="0">
              <a:solidFill>
                <a:srgbClr val="0000CC"/>
              </a:solidFill>
              <a:latin typeface="Arial Narrow" pitchFamily="34" charset="0"/>
            </a:endParaRPr>
          </a:p>
        </p:txBody>
      </p:sp>
    </p:spTree>
    <p:extLst>
      <p:ext uri="{BB962C8B-B14F-4D97-AF65-F5344CB8AC3E}">
        <p14:creationId xmlns:p14="http://schemas.microsoft.com/office/powerpoint/2010/main" xmlns="" val="132677529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0"/>
            <a:ext cx="9144000" cy="6858000"/>
          </a:xfrm>
        </p:spPr>
        <p:style>
          <a:lnRef idx="0">
            <a:schemeClr val="dk1"/>
          </a:lnRef>
          <a:fillRef idx="3">
            <a:schemeClr val="dk1"/>
          </a:fillRef>
          <a:effectRef idx="3">
            <a:schemeClr val="dk1"/>
          </a:effectRef>
          <a:fontRef idx="minor">
            <a:schemeClr val="lt1"/>
          </a:fontRef>
        </p:style>
        <p:txBody>
          <a:bodyPr anchor="ctr"/>
          <a:lstStyle/>
          <a:p>
            <a:endParaRPr lang="en-US" dirty="0">
              <a:solidFill>
                <a:schemeClr val="bg1"/>
              </a:solidFill>
            </a:endParaRPr>
          </a:p>
        </p:txBody>
      </p:sp>
      <p:sp>
        <p:nvSpPr>
          <p:cNvPr id="2" name="Title 1"/>
          <p:cNvSpPr>
            <a:spLocks noGrp="1"/>
          </p:cNvSpPr>
          <p:nvPr>
            <p:ph type="ctrTitle"/>
          </p:nvPr>
        </p:nvSpPr>
        <p:spPr>
          <a:xfrm>
            <a:off x="152400" y="5867400"/>
            <a:ext cx="8839200" cy="838200"/>
          </a:xfrm>
          <a:solidFill>
            <a:srgbClr val="0000CC"/>
          </a:solidFill>
        </p:spPr>
        <p:style>
          <a:lnRef idx="0">
            <a:schemeClr val="accent1"/>
          </a:lnRef>
          <a:fillRef idx="3">
            <a:schemeClr val="accent1"/>
          </a:fillRef>
          <a:effectRef idx="3">
            <a:schemeClr val="accent1"/>
          </a:effectRef>
          <a:fontRef idx="minor">
            <a:schemeClr val="lt1"/>
          </a:fontRef>
        </p:style>
        <p:txBody>
          <a:bodyPr/>
          <a:lstStyle/>
          <a:p>
            <a:r>
              <a:rPr lang="en-US" dirty="0" smtClean="0"/>
              <a:t>www.cdc.gov</a:t>
            </a:r>
            <a:endParaRPr lang="en-US" dirty="0"/>
          </a:p>
        </p:txBody>
      </p:sp>
      <p:pic>
        <p:nvPicPr>
          <p:cNvPr id="46082" name="Picture 2"/>
          <p:cNvPicPr>
            <a:picLocks noChangeAspect="1" noChangeArrowheads="1"/>
          </p:cNvPicPr>
          <p:nvPr/>
        </p:nvPicPr>
        <p:blipFill>
          <a:blip r:embed="rId3" cstate="print"/>
          <a:srcRect/>
          <a:stretch>
            <a:fillRect/>
          </a:stretch>
        </p:blipFill>
        <p:spPr bwMode="auto">
          <a:xfrm>
            <a:off x="152400" y="152400"/>
            <a:ext cx="8731169" cy="5562600"/>
          </a:xfrm>
          <a:prstGeom prst="rect">
            <a:avLst/>
          </a:prstGeom>
          <a:noFill/>
          <a:ln w="9525">
            <a:noFill/>
            <a:miter lim="800000"/>
            <a:headEnd/>
            <a:tailEnd/>
          </a:ln>
          <a:effectLst>
            <a:outerShdw blurRad="50800" dist="50800" dir="5400000" algn="ctr" rotWithShape="0">
              <a:srgbClr val="000000"/>
            </a:outerShdw>
          </a:effectLst>
        </p:spPr>
      </p:pic>
      <p:sp>
        <p:nvSpPr>
          <p:cNvPr id="10" name="Pentagon 9"/>
          <p:cNvSpPr/>
          <p:nvPr/>
        </p:nvSpPr>
        <p:spPr>
          <a:xfrm flipH="1">
            <a:off x="762000" y="1219200"/>
            <a:ext cx="7162800" cy="1828800"/>
          </a:xfrm>
          <a:prstGeom prst="homePlate">
            <a:avLst/>
          </a:prstGeom>
          <a:solidFill>
            <a:srgbClr val="FFFF00"/>
          </a:solidFill>
          <a:ln>
            <a:noFill/>
          </a:ln>
          <a:effectLst>
            <a:outerShdw blurRad="101600" dist="139700" dir="5400000" algn="ctr">
              <a:srgbClr val="000000">
                <a:alpha val="32000"/>
              </a:srgbClr>
            </a:outerShdw>
          </a:effectLst>
          <a:scene3d>
            <a:camera prst="perspectiveRelaxedModerately"/>
            <a:lightRig rig="balanced" dir="t">
              <a:rot lat="0" lon="0" rev="8700000"/>
            </a:lightRig>
          </a:scene3d>
          <a:sp3d>
            <a:bevelT w="190500" h="254000"/>
          </a:sp3d>
        </p:spPr>
        <p:style>
          <a:lnRef idx="0">
            <a:schemeClr val="accent1"/>
          </a:lnRef>
          <a:fillRef idx="3">
            <a:schemeClr val="accent1"/>
          </a:fillRef>
          <a:effectRef idx="3">
            <a:schemeClr val="accent1"/>
          </a:effectRef>
          <a:fontRef idx="minor">
            <a:schemeClr val="lt1"/>
          </a:fontRef>
        </p:style>
        <p:txBody>
          <a:bodyPr rtlCol="0" anchor="ctr"/>
          <a:lstStyle/>
          <a:p>
            <a:pPr algn="ctr"/>
            <a:r>
              <a:rPr lang="en-US" sz="3200" dirty="0" smtClean="0">
                <a:solidFill>
                  <a:srgbClr val="000000"/>
                </a:solidFill>
                <a:latin typeface="Arial Narrow" pitchFamily="34" charset="0"/>
              </a:rPr>
              <a:t>1. Often does not give close attention to details or makes careless mistakes in schoolwork, work, or other activities. </a:t>
            </a:r>
            <a:endParaRPr lang="en-US" sz="3200" dirty="0">
              <a:solidFill>
                <a:srgbClr val="000000"/>
              </a:solidFill>
              <a:latin typeface="Arial Narrow" pitchFamily="34" charset="0"/>
            </a:endParaRPr>
          </a:p>
        </p:txBody>
      </p:sp>
      <p:sp>
        <p:nvSpPr>
          <p:cNvPr id="12" name="Pentagon 11"/>
          <p:cNvSpPr/>
          <p:nvPr/>
        </p:nvSpPr>
        <p:spPr>
          <a:xfrm flipH="1">
            <a:off x="762000" y="1447800"/>
            <a:ext cx="7239000" cy="1905000"/>
          </a:xfrm>
          <a:prstGeom prst="homePlate">
            <a:avLst/>
          </a:prstGeom>
          <a:solidFill>
            <a:srgbClr val="0000CC"/>
          </a:solidFill>
          <a:ln>
            <a:noFill/>
          </a:ln>
          <a:effectLst>
            <a:outerShdw blurRad="101600" dist="139700" dir="5400000" algn="ctr">
              <a:srgbClr val="000000">
                <a:alpha val="32000"/>
              </a:srgbClr>
            </a:outerShdw>
          </a:effectLst>
          <a:scene3d>
            <a:camera prst="perspectiveRelaxedModerately"/>
            <a:lightRig rig="balanced" dir="t">
              <a:rot lat="0" lon="0" rev="8700000"/>
            </a:lightRig>
          </a:scene3d>
          <a:sp3d>
            <a:bevelT w="190500" h="254000"/>
          </a:sp3d>
        </p:spPr>
        <p:style>
          <a:lnRef idx="0">
            <a:schemeClr val="accent1"/>
          </a:lnRef>
          <a:fillRef idx="3">
            <a:schemeClr val="accent1"/>
          </a:fillRef>
          <a:effectRef idx="3">
            <a:schemeClr val="accent1"/>
          </a:effectRef>
          <a:fontRef idx="minor">
            <a:schemeClr val="lt1"/>
          </a:fontRef>
        </p:style>
        <p:txBody>
          <a:bodyPr rtlCol="0" anchor="ctr"/>
          <a:lstStyle/>
          <a:p>
            <a:pPr algn="ctr"/>
            <a:r>
              <a:rPr lang="en-US" sz="3600" dirty="0" smtClean="0">
                <a:solidFill>
                  <a:srgbClr val="FFFFFF"/>
                </a:solidFill>
                <a:latin typeface="Arial Narrow" pitchFamily="34" charset="0"/>
              </a:rPr>
              <a:t>2. Often has trouble keeping attention on tasks or play activities. </a:t>
            </a:r>
            <a:endParaRPr lang="en-US" sz="3600" dirty="0">
              <a:solidFill>
                <a:srgbClr val="FFFFFF"/>
              </a:solidFill>
              <a:latin typeface="Arial Narrow" pitchFamily="34" charset="0"/>
            </a:endParaRPr>
          </a:p>
        </p:txBody>
      </p:sp>
      <p:sp>
        <p:nvSpPr>
          <p:cNvPr id="13" name="Pentagon 12"/>
          <p:cNvSpPr/>
          <p:nvPr/>
        </p:nvSpPr>
        <p:spPr>
          <a:xfrm flipH="1">
            <a:off x="762000" y="1905000"/>
            <a:ext cx="7239000" cy="1676400"/>
          </a:xfrm>
          <a:prstGeom prst="homePlate">
            <a:avLst/>
          </a:prstGeom>
          <a:solidFill>
            <a:srgbClr val="FFFF00"/>
          </a:solidFill>
          <a:ln>
            <a:noFill/>
          </a:ln>
          <a:effectLst>
            <a:outerShdw blurRad="101600" dist="139700" dir="5400000" algn="ctr">
              <a:srgbClr val="000000">
                <a:alpha val="32000"/>
              </a:srgbClr>
            </a:outerShdw>
          </a:effectLst>
          <a:scene3d>
            <a:camera prst="perspectiveRelaxedModerately"/>
            <a:lightRig rig="balanced" dir="t">
              <a:rot lat="0" lon="0" rev="8700000"/>
            </a:lightRig>
          </a:scene3d>
          <a:sp3d>
            <a:bevelT w="190500" h="254000"/>
          </a:sp3d>
        </p:spPr>
        <p:style>
          <a:lnRef idx="0">
            <a:schemeClr val="accent1"/>
          </a:lnRef>
          <a:fillRef idx="3">
            <a:schemeClr val="accent1"/>
          </a:fillRef>
          <a:effectRef idx="3">
            <a:schemeClr val="accent1"/>
          </a:effectRef>
          <a:fontRef idx="minor">
            <a:schemeClr val="lt1"/>
          </a:fontRef>
        </p:style>
        <p:txBody>
          <a:bodyPr rtlCol="0" anchor="ctr"/>
          <a:lstStyle/>
          <a:p>
            <a:pPr algn="ctr"/>
            <a:r>
              <a:rPr lang="en-US" sz="3600" dirty="0" smtClean="0">
                <a:solidFill>
                  <a:srgbClr val="000000"/>
                </a:solidFill>
              </a:rPr>
              <a:t>3. Often does not seem to listen when spoken to directly. </a:t>
            </a:r>
            <a:endParaRPr lang="en-US" sz="3600" dirty="0">
              <a:solidFill>
                <a:srgbClr val="000000"/>
              </a:solidFill>
              <a:latin typeface="Arial Narrow" pitchFamily="34" charset="0"/>
            </a:endParaRPr>
          </a:p>
        </p:txBody>
      </p:sp>
      <p:sp>
        <p:nvSpPr>
          <p:cNvPr id="14" name="Pentagon 13"/>
          <p:cNvSpPr/>
          <p:nvPr/>
        </p:nvSpPr>
        <p:spPr>
          <a:xfrm flipH="1">
            <a:off x="762000" y="2133600"/>
            <a:ext cx="7848600" cy="2362200"/>
          </a:xfrm>
          <a:prstGeom prst="homePlate">
            <a:avLst/>
          </a:prstGeom>
          <a:solidFill>
            <a:srgbClr val="0000CC"/>
          </a:solidFill>
          <a:ln>
            <a:noFill/>
          </a:ln>
          <a:effectLst>
            <a:outerShdw blurRad="101600" dist="139700" dir="5400000" algn="ctr">
              <a:srgbClr val="000000">
                <a:alpha val="32000"/>
              </a:srgbClr>
            </a:outerShdw>
          </a:effectLst>
          <a:scene3d>
            <a:camera prst="perspectiveRelaxedModerately"/>
            <a:lightRig rig="balanced" dir="t">
              <a:rot lat="0" lon="0" rev="8700000"/>
            </a:lightRig>
          </a:scene3d>
          <a:sp3d>
            <a:bevelT w="190500" h="254000"/>
          </a:sp3d>
        </p:spPr>
        <p:style>
          <a:lnRef idx="0">
            <a:schemeClr val="accent1"/>
          </a:lnRef>
          <a:fillRef idx="3">
            <a:schemeClr val="accent1"/>
          </a:fillRef>
          <a:effectRef idx="3">
            <a:schemeClr val="accent1"/>
          </a:effectRef>
          <a:fontRef idx="minor">
            <a:schemeClr val="lt1"/>
          </a:fontRef>
        </p:style>
        <p:txBody>
          <a:bodyPr rtlCol="0" anchor="ctr"/>
          <a:lstStyle/>
          <a:p>
            <a:pPr algn="ctr"/>
            <a:r>
              <a:rPr lang="en-US" sz="3600" dirty="0" smtClean="0">
                <a:solidFill>
                  <a:srgbClr val="FFFFFF"/>
                </a:solidFill>
              </a:rPr>
              <a:t>4. </a:t>
            </a:r>
            <a:r>
              <a:rPr lang="en-US" sz="3200" dirty="0" smtClean="0">
                <a:solidFill>
                  <a:srgbClr val="FFFFFF"/>
                </a:solidFill>
              </a:rPr>
              <a:t>Often does not follow through on instructions and fails to finish schoolwork, chores, or duties in the workplace </a:t>
            </a:r>
            <a:r>
              <a:rPr lang="en-US" sz="2000" dirty="0" smtClean="0">
                <a:solidFill>
                  <a:srgbClr val="FFFFFF"/>
                </a:solidFill>
              </a:rPr>
              <a:t>(not due to oppositional behavior or failure to understand instructions). </a:t>
            </a:r>
            <a:endParaRPr lang="en-US" sz="2000" dirty="0">
              <a:solidFill>
                <a:srgbClr val="FFFFFF"/>
              </a:solidFill>
              <a:latin typeface="Arial Narrow" pitchFamily="34" charset="0"/>
            </a:endParaRPr>
          </a:p>
        </p:txBody>
      </p:sp>
      <p:sp>
        <p:nvSpPr>
          <p:cNvPr id="15" name="Pentagon 14"/>
          <p:cNvSpPr/>
          <p:nvPr/>
        </p:nvSpPr>
        <p:spPr>
          <a:xfrm flipH="1">
            <a:off x="762000" y="2895600"/>
            <a:ext cx="7848600" cy="1600200"/>
          </a:xfrm>
          <a:prstGeom prst="homePlate">
            <a:avLst/>
          </a:prstGeom>
          <a:solidFill>
            <a:srgbClr val="FFFF00"/>
          </a:solidFill>
          <a:ln>
            <a:noFill/>
          </a:ln>
          <a:effectLst>
            <a:outerShdw blurRad="101600" dist="139700" dir="5400000" algn="ctr">
              <a:srgbClr val="000000">
                <a:alpha val="32000"/>
              </a:srgbClr>
            </a:outerShdw>
          </a:effectLst>
          <a:scene3d>
            <a:camera prst="perspectiveRelaxedModerately"/>
            <a:lightRig rig="balanced" dir="t">
              <a:rot lat="0" lon="0" rev="8700000"/>
            </a:lightRig>
          </a:scene3d>
          <a:sp3d>
            <a:bevelT w="190500" h="254000"/>
          </a:sp3d>
        </p:spPr>
        <p:style>
          <a:lnRef idx="0">
            <a:schemeClr val="accent1"/>
          </a:lnRef>
          <a:fillRef idx="3">
            <a:schemeClr val="accent1"/>
          </a:fillRef>
          <a:effectRef idx="3">
            <a:schemeClr val="accent1"/>
          </a:effectRef>
          <a:fontRef idx="minor">
            <a:schemeClr val="lt1"/>
          </a:fontRef>
        </p:style>
        <p:txBody>
          <a:bodyPr rtlCol="0" anchor="ctr"/>
          <a:lstStyle/>
          <a:p>
            <a:pPr algn="ctr"/>
            <a:r>
              <a:rPr lang="en-US" sz="3600" dirty="0" smtClean="0">
                <a:solidFill>
                  <a:srgbClr val="000000"/>
                </a:solidFill>
              </a:rPr>
              <a:t>5. Often has trouble organizing activities. </a:t>
            </a:r>
            <a:endParaRPr lang="en-US" sz="3200" dirty="0">
              <a:solidFill>
                <a:srgbClr val="000000"/>
              </a:solidFill>
              <a:latin typeface="Arial Narrow" pitchFamily="34" charset="0"/>
            </a:endParaRPr>
          </a:p>
        </p:txBody>
      </p:sp>
      <p:sp>
        <p:nvSpPr>
          <p:cNvPr id="16" name="Pentagon 15"/>
          <p:cNvSpPr/>
          <p:nvPr/>
        </p:nvSpPr>
        <p:spPr>
          <a:xfrm flipH="1">
            <a:off x="762000" y="3200400"/>
            <a:ext cx="7696200" cy="2209800"/>
          </a:xfrm>
          <a:prstGeom prst="homePlate">
            <a:avLst/>
          </a:prstGeom>
          <a:solidFill>
            <a:srgbClr val="0000CC"/>
          </a:solidFill>
          <a:ln>
            <a:noFill/>
          </a:ln>
          <a:effectLst>
            <a:outerShdw blurRad="101600" dist="139700" dir="5400000" algn="ctr">
              <a:srgbClr val="000000">
                <a:alpha val="32000"/>
              </a:srgbClr>
            </a:outerShdw>
          </a:effectLst>
          <a:scene3d>
            <a:camera prst="perspectiveRelaxedModerately"/>
            <a:lightRig rig="balanced" dir="t">
              <a:rot lat="0" lon="0" rev="8700000"/>
            </a:lightRig>
          </a:scene3d>
          <a:sp3d>
            <a:bevelT w="190500" h="254000"/>
          </a:sp3d>
        </p:spPr>
        <p:style>
          <a:lnRef idx="0">
            <a:schemeClr val="accent1"/>
          </a:lnRef>
          <a:fillRef idx="3">
            <a:schemeClr val="accent1"/>
          </a:fillRef>
          <a:effectRef idx="3">
            <a:schemeClr val="accent1"/>
          </a:effectRef>
          <a:fontRef idx="minor">
            <a:schemeClr val="lt1"/>
          </a:fontRef>
        </p:style>
        <p:txBody>
          <a:bodyPr rtlCol="0" anchor="ctr"/>
          <a:lstStyle/>
          <a:p>
            <a:pPr algn="ctr"/>
            <a:r>
              <a:rPr lang="en-US" sz="3200" dirty="0" smtClean="0">
                <a:solidFill>
                  <a:srgbClr val="FFFFFF"/>
                </a:solidFill>
              </a:rPr>
              <a:t>6. Often avoids, dislikes, or                         doesn't want to do things that take a lot of mental effort for a long period of time </a:t>
            </a:r>
            <a:r>
              <a:rPr lang="en-US" dirty="0" smtClean="0">
                <a:solidFill>
                  <a:srgbClr val="FFFFFF"/>
                </a:solidFill>
              </a:rPr>
              <a:t>(such as schoolwork or homework).</a:t>
            </a:r>
            <a:endParaRPr lang="en-US" dirty="0">
              <a:solidFill>
                <a:srgbClr val="FFFFFF"/>
              </a:solidFill>
              <a:latin typeface="Arial Narrow" pitchFamily="34" charset="0"/>
            </a:endParaRPr>
          </a:p>
        </p:txBody>
      </p:sp>
      <p:sp>
        <p:nvSpPr>
          <p:cNvPr id="18" name="Pentagon 17"/>
          <p:cNvSpPr/>
          <p:nvPr/>
        </p:nvSpPr>
        <p:spPr>
          <a:xfrm flipH="1">
            <a:off x="762000" y="3581400"/>
            <a:ext cx="7848600" cy="2209800"/>
          </a:xfrm>
          <a:prstGeom prst="homePlate">
            <a:avLst/>
          </a:prstGeom>
          <a:solidFill>
            <a:srgbClr val="FFFF00"/>
          </a:solidFill>
          <a:ln>
            <a:noFill/>
          </a:ln>
          <a:effectLst>
            <a:outerShdw blurRad="101600" dist="139700" dir="5400000" algn="ctr">
              <a:srgbClr val="000000">
                <a:alpha val="32000"/>
              </a:srgbClr>
            </a:outerShdw>
          </a:effectLst>
          <a:scene3d>
            <a:camera prst="perspectiveRelaxedModerately"/>
            <a:lightRig rig="balanced" dir="t">
              <a:rot lat="0" lon="0" rev="8700000"/>
            </a:lightRig>
          </a:scene3d>
          <a:sp3d>
            <a:bevelT w="190500" h="254000"/>
          </a:sp3d>
        </p:spPr>
        <p:style>
          <a:lnRef idx="0">
            <a:schemeClr val="accent1"/>
          </a:lnRef>
          <a:fillRef idx="3">
            <a:schemeClr val="accent1"/>
          </a:fillRef>
          <a:effectRef idx="3">
            <a:schemeClr val="accent1"/>
          </a:effectRef>
          <a:fontRef idx="minor">
            <a:schemeClr val="lt1"/>
          </a:fontRef>
        </p:style>
        <p:txBody>
          <a:bodyPr rtlCol="0" anchor="ctr"/>
          <a:lstStyle/>
          <a:p>
            <a:pPr algn="ctr"/>
            <a:r>
              <a:rPr lang="en-US" sz="3600" dirty="0" smtClean="0">
                <a:solidFill>
                  <a:srgbClr val="000000"/>
                </a:solidFill>
              </a:rPr>
              <a:t>   7. Often loses things needed for tasks and activities </a:t>
            </a:r>
            <a:r>
              <a:rPr lang="en-US" dirty="0" smtClean="0">
                <a:solidFill>
                  <a:srgbClr val="000000"/>
                </a:solidFill>
              </a:rPr>
              <a:t>(e.g. toys, school assignments, pencils, books, or tools).</a:t>
            </a:r>
            <a:endParaRPr lang="en-US" dirty="0">
              <a:solidFill>
                <a:srgbClr val="000000"/>
              </a:solidFill>
              <a:latin typeface="Arial Narrow" pitchFamily="34" charset="0"/>
            </a:endParaRPr>
          </a:p>
        </p:txBody>
      </p:sp>
      <p:sp>
        <p:nvSpPr>
          <p:cNvPr id="19" name="Pentagon 18"/>
          <p:cNvSpPr/>
          <p:nvPr/>
        </p:nvSpPr>
        <p:spPr>
          <a:xfrm flipH="1">
            <a:off x="762000" y="4267200"/>
            <a:ext cx="7848600" cy="1524000"/>
          </a:xfrm>
          <a:prstGeom prst="homePlate">
            <a:avLst/>
          </a:prstGeom>
          <a:solidFill>
            <a:srgbClr val="0000CC"/>
          </a:solidFill>
          <a:ln>
            <a:noFill/>
          </a:ln>
          <a:effectLst>
            <a:outerShdw blurRad="101600" dist="139700" dir="5400000" algn="ctr">
              <a:srgbClr val="000000">
                <a:alpha val="32000"/>
              </a:srgbClr>
            </a:outerShdw>
          </a:effectLst>
          <a:scene3d>
            <a:camera prst="perspectiveRelaxedModerately"/>
            <a:lightRig rig="balanced" dir="t">
              <a:rot lat="0" lon="0" rev="8700000"/>
            </a:lightRig>
          </a:scene3d>
          <a:sp3d>
            <a:bevelT w="190500" h="254000"/>
          </a:sp3d>
        </p:spPr>
        <p:style>
          <a:lnRef idx="0">
            <a:schemeClr val="accent1"/>
          </a:lnRef>
          <a:fillRef idx="3">
            <a:schemeClr val="accent1"/>
          </a:fillRef>
          <a:effectRef idx="3">
            <a:schemeClr val="accent1"/>
          </a:effectRef>
          <a:fontRef idx="minor">
            <a:schemeClr val="lt1"/>
          </a:fontRef>
        </p:style>
        <p:txBody>
          <a:bodyPr rtlCol="0" anchor="ctr"/>
          <a:lstStyle/>
          <a:p>
            <a:pPr algn="ctr"/>
            <a:r>
              <a:rPr lang="en-US" sz="3600" dirty="0" smtClean="0">
                <a:solidFill>
                  <a:srgbClr val="FFFFFF"/>
                </a:solidFill>
              </a:rPr>
              <a:t>8. Is often easily</a:t>
            </a:r>
          </a:p>
          <a:p>
            <a:pPr algn="ctr"/>
            <a:r>
              <a:rPr lang="en-US" sz="3600" dirty="0" smtClean="0">
                <a:solidFill>
                  <a:srgbClr val="FFFFFF"/>
                </a:solidFill>
              </a:rPr>
              <a:t>distracted</a:t>
            </a:r>
            <a:endParaRPr lang="en-US" sz="3600" dirty="0">
              <a:solidFill>
                <a:srgbClr val="FFFFFF"/>
              </a:solidFill>
              <a:latin typeface="Arial Narrow" pitchFamily="34" charset="0"/>
            </a:endParaRPr>
          </a:p>
        </p:txBody>
      </p:sp>
      <p:sp>
        <p:nvSpPr>
          <p:cNvPr id="20" name="Pentagon 19"/>
          <p:cNvSpPr/>
          <p:nvPr/>
        </p:nvSpPr>
        <p:spPr>
          <a:xfrm flipH="1">
            <a:off x="685800" y="4495800"/>
            <a:ext cx="7848600" cy="2057400"/>
          </a:xfrm>
          <a:prstGeom prst="homePlate">
            <a:avLst/>
          </a:prstGeom>
          <a:solidFill>
            <a:srgbClr val="FFFF00"/>
          </a:solidFill>
          <a:ln>
            <a:noFill/>
          </a:ln>
          <a:effectLst>
            <a:outerShdw blurRad="101600" dist="139700" dir="5400000" algn="ctr">
              <a:srgbClr val="000000">
                <a:alpha val="32000"/>
              </a:srgbClr>
            </a:outerShdw>
          </a:effectLst>
          <a:scene3d>
            <a:camera prst="perspectiveRelaxedModerately"/>
            <a:lightRig rig="balanced" dir="t">
              <a:rot lat="0" lon="0" rev="8700000"/>
            </a:lightRig>
          </a:scene3d>
          <a:sp3d>
            <a:bevelT w="190500" h="254000"/>
          </a:sp3d>
        </p:spPr>
        <p:style>
          <a:lnRef idx="0">
            <a:schemeClr val="accent1"/>
          </a:lnRef>
          <a:fillRef idx="3">
            <a:schemeClr val="accent1"/>
          </a:fillRef>
          <a:effectRef idx="3">
            <a:schemeClr val="accent1"/>
          </a:effectRef>
          <a:fontRef idx="minor">
            <a:schemeClr val="lt1"/>
          </a:fontRef>
        </p:style>
        <p:txBody>
          <a:bodyPr rtlCol="0" anchor="ctr"/>
          <a:lstStyle/>
          <a:p>
            <a:pPr algn="ctr"/>
            <a:r>
              <a:rPr lang="en-US" sz="3600" dirty="0" smtClean="0">
                <a:solidFill>
                  <a:srgbClr val="000000"/>
                </a:solidFill>
              </a:rPr>
              <a:t>   9.    Is often forgetful</a:t>
            </a:r>
          </a:p>
          <a:p>
            <a:pPr algn="ctr"/>
            <a:r>
              <a:rPr lang="en-US" sz="3600" dirty="0" smtClean="0">
                <a:solidFill>
                  <a:srgbClr val="000000"/>
                </a:solidFill>
              </a:rPr>
              <a:t>in daily activities.  </a:t>
            </a:r>
            <a:endParaRPr lang="en-US" dirty="0">
              <a:solidFill>
                <a:srgbClr val="000000"/>
              </a:solidFill>
              <a:latin typeface="Arial Narrow" pitchFamily="34" charset="0"/>
            </a:endParaRPr>
          </a:p>
        </p:txBody>
      </p:sp>
    </p:spTree>
    <p:extLst>
      <p:ext uri="{BB962C8B-B14F-4D97-AF65-F5344CB8AC3E}">
        <p14:creationId xmlns:p14="http://schemas.microsoft.com/office/powerpoint/2010/main" xmlns="" val="1527868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9" presetClass="entr" presetSubtype="0" decel="10000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p:cTn id="7" dur="500" fill="hold"/>
                                        <p:tgtEl>
                                          <p:spTgt spid="10"/>
                                        </p:tgtEl>
                                        <p:attrNameLst>
                                          <p:attrName>ppt_w</p:attrName>
                                        </p:attrNameLst>
                                      </p:cBhvr>
                                      <p:tavLst>
                                        <p:tav tm="0">
                                          <p:val>
                                            <p:fltVal val="0"/>
                                          </p:val>
                                        </p:tav>
                                        <p:tav tm="100000">
                                          <p:val>
                                            <p:strVal val="#ppt_w"/>
                                          </p:val>
                                        </p:tav>
                                      </p:tavLst>
                                    </p:anim>
                                    <p:anim calcmode="lin" valueType="num">
                                      <p:cBhvr>
                                        <p:cTn id="8" dur="500" fill="hold"/>
                                        <p:tgtEl>
                                          <p:spTgt spid="10"/>
                                        </p:tgtEl>
                                        <p:attrNameLst>
                                          <p:attrName>ppt_h</p:attrName>
                                        </p:attrNameLst>
                                      </p:cBhvr>
                                      <p:tavLst>
                                        <p:tav tm="0">
                                          <p:val>
                                            <p:fltVal val="0"/>
                                          </p:val>
                                        </p:tav>
                                        <p:tav tm="100000">
                                          <p:val>
                                            <p:strVal val="#ppt_h"/>
                                          </p:val>
                                        </p:tav>
                                      </p:tavLst>
                                    </p:anim>
                                    <p:anim calcmode="lin" valueType="num">
                                      <p:cBhvr>
                                        <p:cTn id="9" dur="500" fill="hold"/>
                                        <p:tgtEl>
                                          <p:spTgt spid="10"/>
                                        </p:tgtEl>
                                        <p:attrNameLst>
                                          <p:attrName>style.rotation</p:attrName>
                                        </p:attrNameLst>
                                      </p:cBhvr>
                                      <p:tavLst>
                                        <p:tav tm="0">
                                          <p:val>
                                            <p:fltVal val="360"/>
                                          </p:val>
                                        </p:tav>
                                        <p:tav tm="100000">
                                          <p:val>
                                            <p:fltVal val="0"/>
                                          </p:val>
                                        </p:tav>
                                      </p:tavLst>
                                    </p:anim>
                                    <p:animEffect transition="in" filter="fade">
                                      <p:cBhvr>
                                        <p:cTn id="10" dur="500"/>
                                        <p:tgtEl>
                                          <p:spTgt spid="10"/>
                                        </p:tgtEl>
                                      </p:cBhvr>
                                    </p:animEffect>
                                  </p:childTnLst>
                                </p:cTn>
                              </p:par>
                            </p:childTnLst>
                          </p:cTn>
                        </p:par>
                      </p:childTnLst>
                    </p:cTn>
                  </p:par>
                  <p:par>
                    <p:cTn id="11" fill="hold">
                      <p:stCondLst>
                        <p:cond delay="indefinite"/>
                      </p:stCondLst>
                      <p:childTnLst>
                        <p:par>
                          <p:cTn id="12" fill="hold">
                            <p:stCondLst>
                              <p:cond delay="0"/>
                            </p:stCondLst>
                            <p:childTnLst>
                              <p:par>
                                <p:cTn id="13" presetID="49" presetClass="entr" presetSubtype="0" decel="100000" fill="hold" grpId="0" nodeType="clickEffect">
                                  <p:stCondLst>
                                    <p:cond delay="0"/>
                                  </p:stCondLst>
                                  <p:childTnLst>
                                    <p:set>
                                      <p:cBhvr>
                                        <p:cTn id="14" dur="1" fill="hold">
                                          <p:stCondLst>
                                            <p:cond delay="0"/>
                                          </p:stCondLst>
                                        </p:cTn>
                                        <p:tgtEl>
                                          <p:spTgt spid="12"/>
                                        </p:tgtEl>
                                        <p:attrNameLst>
                                          <p:attrName>style.visibility</p:attrName>
                                        </p:attrNameLst>
                                      </p:cBhvr>
                                      <p:to>
                                        <p:strVal val="visible"/>
                                      </p:to>
                                    </p:set>
                                    <p:anim calcmode="lin" valueType="num">
                                      <p:cBhvr>
                                        <p:cTn id="15" dur="500" fill="hold"/>
                                        <p:tgtEl>
                                          <p:spTgt spid="12"/>
                                        </p:tgtEl>
                                        <p:attrNameLst>
                                          <p:attrName>ppt_w</p:attrName>
                                        </p:attrNameLst>
                                      </p:cBhvr>
                                      <p:tavLst>
                                        <p:tav tm="0">
                                          <p:val>
                                            <p:fltVal val="0"/>
                                          </p:val>
                                        </p:tav>
                                        <p:tav tm="100000">
                                          <p:val>
                                            <p:strVal val="#ppt_w"/>
                                          </p:val>
                                        </p:tav>
                                      </p:tavLst>
                                    </p:anim>
                                    <p:anim calcmode="lin" valueType="num">
                                      <p:cBhvr>
                                        <p:cTn id="16" dur="500" fill="hold"/>
                                        <p:tgtEl>
                                          <p:spTgt spid="12"/>
                                        </p:tgtEl>
                                        <p:attrNameLst>
                                          <p:attrName>ppt_h</p:attrName>
                                        </p:attrNameLst>
                                      </p:cBhvr>
                                      <p:tavLst>
                                        <p:tav tm="0">
                                          <p:val>
                                            <p:fltVal val="0"/>
                                          </p:val>
                                        </p:tav>
                                        <p:tav tm="100000">
                                          <p:val>
                                            <p:strVal val="#ppt_h"/>
                                          </p:val>
                                        </p:tav>
                                      </p:tavLst>
                                    </p:anim>
                                    <p:anim calcmode="lin" valueType="num">
                                      <p:cBhvr>
                                        <p:cTn id="17" dur="500" fill="hold"/>
                                        <p:tgtEl>
                                          <p:spTgt spid="12"/>
                                        </p:tgtEl>
                                        <p:attrNameLst>
                                          <p:attrName>style.rotation</p:attrName>
                                        </p:attrNameLst>
                                      </p:cBhvr>
                                      <p:tavLst>
                                        <p:tav tm="0">
                                          <p:val>
                                            <p:fltVal val="360"/>
                                          </p:val>
                                        </p:tav>
                                        <p:tav tm="100000">
                                          <p:val>
                                            <p:fltVal val="0"/>
                                          </p:val>
                                        </p:tav>
                                      </p:tavLst>
                                    </p:anim>
                                    <p:animEffect transition="in" filter="fade">
                                      <p:cBhvr>
                                        <p:cTn id="18" dur="500"/>
                                        <p:tgtEl>
                                          <p:spTgt spid="12"/>
                                        </p:tgtEl>
                                      </p:cBhvr>
                                    </p:animEffect>
                                  </p:childTnLst>
                                </p:cTn>
                              </p:par>
                            </p:childTnLst>
                          </p:cTn>
                        </p:par>
                      </p:childTnLst>
                    </p:cTn>
                  </p:par>
                  <p:par>
                    <p:cTn id="19" fill="hold">
                      <p:stCondLst>
                        <p:cond delay="indefinite"/>
                      </p:stCondLst>
                      <p:childTnLst>
                        <p:par>
                          <p:cTn id="20" fill="hold">
                            <p:stCondLst>
                              <p:cond delay="0"/>
                            </p:stCondLst>
                            <p:childTnLst>
                              <p:par>
                                <p:cTn id="21" presetID="49" presetClass="entr" presetSubtype="0" decel="100000" fill="hold" grpId="0" nodeType="clickEffect">
                                  <p:stCondLst>
                                    <p:cond delay="0"/>
                                  </p:stCondLst>
                                  <p:childTnLst>
                                    <p:set>
                                      <p:cBhvr>
                                        <p:cTn id="22" dur="1" fill="hold">
                                          <p:stCondLst>
                                            <p:cond delay="0"/>
                                          </p:stCondLst>
                                        </p:cTn>
                                        <p:tgtEl>
                                          <p:spTgt spid="13"/>
                                        </p:tgtEl>
                                        <p:attrNameLst>
                                          <p:attrName>style.visibility</p:attrName>
                                        </p:attrNameLst>
                                      </p:cBhvr>
                                      <p:to>
                                        <p:strVal val="visible"/>
                                      </p:to>
                                    </p:set>
                                    <p:anim calcmode="lin" valueType="num">
                                      <p:cBhvr>
                                        <p:cTn id="23" dur="500" fill="hold"/>
                                        <p:tgtEl>
                                          <p:spTgt spid="13"/>
                                        </p:tgtEl>
                                        <p:attrNameLst>
                                          <p:attrName>ppt_w</p:attrName>
                                        </p:attrNameLst>
                                      </p:cBhvr>
                                      <p:tavLst>
                                        <p:tav tm="0">
                                          <p:val>
                                            <p:fltVal val="0"/>
                                          </p:val>
                                        </p:tav>
                                        <p:tav tm="100000">
                                          <p:val>
                                            <p:strVal val="#ppt_w"/>
                                          </p:val>
                                        </p:tav>
                                      </p:tavLst>
                                    </p:anim>
                                    <p:anim calcmode="lin" valueType="num">
                                      <p:cBhvr>
                                        <p:cTn id="24" dur="500" fill="hold"/>
                                        <p:tgtEl>
                                          <p:spTgt spid="13"/>
                                        </p:tgtEl>
                                        <p:attrNameLst>
                                          <p:attrName>ppt_h</p:attrName>
                                        </p:attrNameLst>
                                      </p:cBhvr>
                                      <p:tavLst>
                                        <p:tav tm="0">
                                          <p:val>
                                            <p:fltVal val="0"/>
                                          </p:val>
                                        </p:tav>
                                        <p:tav tm="100000">
                                          <p:val>
                                            <p:strVal val="#ppt_h"/>
                                          </p:val>
                                        </p:tav>
                                      </p:tavLst>
                                    </p:anim>
                                    <p:anim calcmode="lin" valueType="num">
                                      <p:cBhvr>
                                        <p:cTn id="25" dur="500" fill="hold"/>
                                        <p:tgtEl>
                                          <p:spTgt spid="13"/>
                                        </p:tgtEl>
                                        <p:attrNameLst>
                                          <p:attrName>style.rotation</p:attrName>
                                        </p:attrNameLst>
                                      </p:cBhvr>
                                      <p:tavLst>
                                        <p:tav tm="0">
                                          <p:val>
                                            <p:fltVal val="360"/>
                                          </p:val>
                                        </p:tav>
                                        <p:tav tm="100000">
                                          <p:val>
                                            <p:fltVal val="0"/>
                                          </p:val>
                                        </p:tav>
                                      </p:tavLst>
                                    </p:anim>
                                    <p:animEffect transition="in" filter="fade">
                                      <p:cBhvr>
                                        <p:cTn id="26" dur="500"/>
                                        <p:tgtEl>
                                          <p:spTgt spid="13"/>
                                        </p:tgtEl>
                                      </p:cBhvr>
                                    </p:animEffect>
                                  </p:childTnLst>
                                </p:cTn>
                              </p:par>
                            </p:childTnLst>
                          </p:cTn>
                        </p:par>
                      </p:childTnLst>
                    </p:cTn>
                  </p:par>
                  <p:par>
                    <p:cTn id="27" fill="hold">
                      <p:stCondLst>
                        <p:cond delay="indefinite"/>
                      </p:stCondLst>
                      <p:childTnLst>
                        <p:par>
                          <p:cTn id="28" fill="hold">
                            <p:stCondLst>
                              <p:cond delay="0"/>
                            </p:stCondLst>
                            <p:childTnLst>
                              <p:par>
                                <p:cTn id="29" presetID="49" presetClass="entr" presetSubtype="0" decel="100000" fill="hold" grpId="0" nodeType="clickEffect">
                                  <p:stCondLst>
                                    <p:cond delay="0"/>
                                  </p:stCondLst>
                                  <p:childTnLst>
                                    <p:set>
                                      <p:cBhvr>
                                        <p:cTn id="30" dur="1" fill="hold">
                                          <p:stCondLst>
                                            <p:cond delay="0"/>
                                          </p:stCondLst>
                                        </p:cTn>
                                        <p:tgtEl>
                                          <p:spTgt spid="14"/>
                                        </p:tgtEl>
                                        <p:attrNameLst>
                                          <p:attrName>style.visibility</p:attrName>
                                        </p:attrNameLst>
                                      </p:cBhvr>
                                      <p:to>
                                        <p:strVal val="visible"/>
                                      </p:to>
                                    </p:set>
                                    <p:anim calcmode="lin" valueType="num">
                                      <p:cBhvr>
                                        <p:cTn id="31" dur="500" fill="hold"/>
                                        <p:tgtEl>
                                          <p:spTgt spid="14"/>
                                        </p:tgtEl>
                                        <p:attrNameLst>
                                          <p:attrName>ppt_w</p:attrName>
                                        </p:attrNameLst>
                                      </p:cBhvr>
                                      <p:tavLst>
                                        <p:tav tm="0">
                                          <p:val>
                                            <p:fltVal val="0"/>
                                          </p:val>
                                        </p:tav>
                                        <p:tav tm="100000">
                                          <p:val>
                                            <p:strVal val="#ppt_w"/>
                                          </p:val>
                                        </p:tav>
                                      </p:tavLst>
                                    </p:anim>
                                    <p:anim calcmode="lin" valueType="num">
                                      <p:cBhvr>
                                        <p:cTn id="32" dur="500" fill="hold"/>
                                        <p:tgtEl>
                                          <p:spTgt spid="14"/>
                                        </p:tgtEl>
                                        <p:attrNameLst>
                                          <p:attrName>ppt_h</p:attrName>
                                        </p:attrNameLst>
                                      </p:cBhvr>
                                      <p:tavLst>
                                        <p:tav tm="0">
                                          <p:val>
                                            <p:fltVal val="0"/>
                                          </p:val>
                                        </p:tav>
                                        <p:tav tm="100000">
                                          <p:val>
                                            <p:strVal val="#ppt_h"/>
                                          </p:val>
                                        </p:tav>
                                      </p:tavLst>
                                    </p:anim>
                                    <p:anim calcmode="lin" valueType="num">
                                      <p:cBhvr>
                                        <p:cTn id="33" dur="500" fill="hold"/>
                                        <p:tgtEl>
                                          <p:spTgt spid="14"/>
                                        </p:tgtEl>
                                        <p:attrNameLst>
                                          <p:attrName>style.rotation</p:attrName>
                                        </p:attrNameLst>
                                      </p:cBhvr>
                                      <p:tavLst>
                                        <p:tav tm="0">
                                          <p:val>
                                            <p:fltVal val="360"/>
                                          </p:val>
                                        </p:tav>
                                        <p:tav tm="100000">
                                          <p:val>
                                            <p:fltVal val="0"/>
                                          </p:val>
                                        </p:tav>
                                      </p:tavLst>
                                    </p:anim>
                                    <p:animEffect transition="in" filter="fade">
                                      <p:cBhvr>
                                        <p:cTn id="34" dur="500"/>
                                        <p:tgtEl>
                                          <p:spTgt spid="14"/>
                                        </p:tgtEl>
                                      </p:cBhvr>
                                    </p:animEffect>
                                  </p:childTnLst>
                                </p:cTn>
                              </p:par>
                            </p:childTnLst>
                          </p:cTn>
                        </p:par>
                      </p:childTnLst>
                    </p:cTn>
                  </p:par>
                  <p:par>
                    <p:cTn id="35" fill="hold">
                      <p:stCondLst>
                        <p:cond delay="indefinite"/>
                      </p:stCondLst>
                      <p:childTnLst>
                        <p:par>
                          <p:cTn id="36" fill="hold">
                            <p:stCondLst>
                              <p:cond delay="0"/>
                            </p:stCondLst>
                            <p:childTnLst>
                              <p:par>
                                <p:cTn id="37" presetID="49" presetClass="entr" presetSubtype="0" decel="100000" fill="hold" grpId="0" nodeType="clickEffect">
                                  <p:stCondLst>
                                    <p:cond delay="0"/>
                                  </p:stCondLst>
                                  <p:childTnLst>
                                    <p:set>
                                      <p:cBhvr>
                                        <p:cTn id="38" dur="1" fill="hold">
                                          <p:stCondLst>
                                            <p:cond delay="0"/>
                                          </p:stCondLst>
                                        </p:cTn>
                                        <p:tgtEl>
                                          <p:spTgt spid="15"/>
                                        </p:tgtEl>
                                        <p:attrNameLst>
                                          <p:attrName>style.visibility</p:attrName>
                                        </p:attrNameLst>
                                      </p:cBhvr>
                                      <p:to>
                                        <p:strVal val="visible"/>
                                      </p:to>
                                    </p:set>
                                    <p:anim calcmode="lin" valueType="num">
                                      <p:cBhvr>
                                        <p:cTn id="39" dur="500" fill="hold"/>
                                        <p:tgtEl>
                                          <p:spTgt spid="15"/>
                                        </p:tgtEl>
                                        <p:attrNameLst>
                                          <p:attrName>ppt_w</p:attrName>
                                        </p:attrNameLst>
                                      </p:cBhvr>
                                      <p:tavLst>
                                        <p:tav tm="0">
                                          <p:val>
                                            <p:fltVal val="0"/>
                                          </p:val>
                                        </p:tav>
                                        <p:tav tm="100000">
                                          <p:val>
                                            <p:strVal val="#ppt_w"/>
                                          </p:val>
                                        </p:tav>
                                      </p:tavLst>
                                    </p:anim>
                                    <p:anim calcmode="lin" valueType="num">
                                      <p:cBhvr>
                                        <p:cTn id="40" dur="500" fill="hold"/>
                                        <p:tgtEl>
                                          <p:spTgt spid="15"/>
                                        </p:tgtEl>
                                        <p:attrNameLst>
                                          <p:attrName>ppt_h</p:attrName>
                                        </p:attrNameLst>
                                      </p:cBhvr>
                                      <p:tavLst>
                                        <p:tav tm="0">
                                          <p:val>
                                            <p:fltVal val="0"/>
                                          </p:val>
                                        </p:tav>
                                        <p:tav tm="100000">
                                          <p:val>
                                            <p:strVal val="#ppt_h"/>
                                          </p:val>
                                        </p:tav>
                                      </p:tavLst>
                                    </p:anim>
                                    <p:anim calcmode="lin" valueType="num">
                                      <p:cBhvr>
                                        <p:cTn id="41" dur="500" fill="hold"/>
                                        <p:tgtEl>
                                          <p:spTgt spid="15"/>
                                        </p:tgtEl>
                                        <p:attrNameLst>
                                          <p:attrName>style.rotation</p:attrName>
                                        </p:attrNameLst>
                                      </p:cBhvr>
                                      <p:tavLst>
                                        <p:tav tm="0">
                                          <p:val>
                                            <p:fltVal val="360"/>
                                          </p:val>
                                        </p:tav>
                                        <p:tav tm="100000">
                                          <p:val>
                                            <p:fltVal val="0"/>
                                          </p:val>
                                        </p:tav>
                                      </p:tavLst>
                                    </p:anim>
                                    <p:animEffect transition="in" filter="fade">
                                      <p:cBhvr>
                                        <p:cTn id="42" dur="500"/>
                                        <p:tgtEl>
                                          <p:spTgt spid="15"/>
                                        </p:tgtEl>
                                      </p:cBhvr>
                                    </p:animEffect>
                                  </p:childTnLst>
                                </p:cTn>
                              </p:par>
                            </p:childTnLst>
                          </p:cTn>
                        </p:par>
                      </p:childTnLst>
                    </p:cTn>
                  </p:par>
                  <p:par>
                    <p:cTn id="43" fill="hold">
                      <p:stCondLst>
                        <p:cond delay="indefinite"/>
                      </p:stCondLst>
                      <p:childTnLst>
                        <p:par>
                          <p:cTn id="44" fill="hold">
                            <p:stCondLst>
                              <p:cond delay="0"/>
                            </p:stCondLst>
                            <p:childTnLst>
                              <p:par>
                                <p:cTn id="45" presetID="49" presetClass="entr" presetSubtype="0" decel="100000" fill="hold" grpId="0" nodeType="clickEffect">
                                  <p:stCondLst>
                                    <p:cond delay="0"/>
                                  </p:stCondLst>
                                  <p:childTnLst>
                                    <p:set>
                                      <p:cBhvr>
                                        <p:cTn id="46" dur="1" fill="hold">
                                          <p:stCondLst>
                                            <p:cond delay="0"/>
                                          </p:stCondLst>
                                        </p:cTn>
                                        <p:tgtEl>
                                          <p:spTgt spid="16"/>
                                        </p:tgtEl>
                                        <p:attrNameLst>
                                          <p:attrName>style.visibility</p:attrName>
                                        </p:attrNameLst>
                                      </p:cBhvr>
                                      <p:to>
                                        <p:strVal val="visible"/>
                                      </p:to>
                                    </p:set>
                                    <p:anim calcmode="lin" valueType="num">
                                      <p:cBhvr>
                                        <p:cTn id="47" dur="500" fill="hold"/>
                                        <p:tgtEl>
                                          <p:spTgt spid="16"/>
                                        </p:tgtEl>
                                        <p:attrNameLst>
                                          <p:attrName>ppt_w</p:attrName>
                                        </p:attrNameLst>
                                      </p:cBhvr>
                                      <p:tavLst>
                                        <p:tav tm="0">
                                          <p:val>
                                            <p:fltVal val="0"/>
                                          </p:val>
                                        </p:tav>
                                        <p:tav tm="100000">
                                          <p:val>
                                            <p:strVal val="#ppt_w"/>
                                          </p:val>
                                        </p:tav>
                                      </p:tavLst>
                                    </p:anim>
                                    <p:anim calcmode="lin" valueType="num">
                                      <p:cBhvr>
                                        <p:cTn id="48" dur="500" fill="hold"/>
                                        <p:tgtEl>
                                          <p:spTgt spid="16"/>
                                        </p:tgtEl>
                                        <p:attrNameLst>
                                          <p:attrName>ppt_h</p:attrName>
                                        </p:attrNameLst>
                                      </p:cBhvr>
                                      <p:tavLst>
                                        <p:tav tm="0">
                                          <p:val>
                                            <p:fltVal val="0"/>
                                          </p:val>
                                        </p:tav>
                                        <p:tav tm="100000">
                                          <p:val>
                                            <p:strVal val="#ppt_h"/>
                                          </p:val>
                                        </p:tav>
                                      </p:tavLst>
                                    </p:anim>
                                    <p:anim calcmode="lin" valueType="num">
                                      <p:cBhvr>
                                        <p:cTn id="49" dur="500" fill="hold"/>
                                        <p:tgtEl>
                                          <p:spTgt spid="16"/>
                                        </p:tgtEl>
                                        <p:attrNameLst>
                                          <p:attrName>style.rotation</p:attrName>
                                        </p:attrNameLst>
                                      </p:cBhvr>
                                      <p:tavLst>
                                        <p:tav tm="0">
                                          <p:val>
                                            <p:fltVal val="360"/>
                                          </p:val>
                                        </p:tav>
                                        <p:tav tm="100000">
                                          <p:val>
                                            <p:fltVal val="0"/>
                                          </p:val>
                                        </p:tav>
                                      </p:tavLst>
                                    </p:anim>
                                    <p:animEffect transition="in" filter="fade">
                                      <p:cBhvr>
                                        <p:cTn id="50" dur="500"/>
                                        <p:tgtEl>
                                          <p:spTgt spid="16"/>
                                        </p:tgtEl>
                                      </p:cBhvr>
                                    </p:animEffect>
                                  </p:childTnLst>
                                </p:cTn>
                              </p:par>
                            </p:childTnLst>
                          </p:cTn>
                        </p:par>
                      </p:childTnLst>
                    </p:cTn>
                  </p:par>
                  <p:par>
                    <p:cTn id="51" fill="hold">
                      <p:stCondLst>
                        <p:cond delay="indefinite"/>
                      </p:stCondLst>
                      <p:childTnLst>
                        <p:par>
                          <p:cTn id="52" fill="hold">
                            <p:stCondLst>
                              <p:cond delay="0"/>
                            </p:stCondLst>
                            <p:childTnLst>
                              <p:par>
                                <p:cTn id="53" presetID="49" presetClass="entr" presetSubtype="0" decel="100000" fill="hold" grpId="0" nodeType="clickEffect">
                                  <p:stCondLst>
                                    <p:cond delay="0"/>
                                  </p:stCondLst>
                                  <p:childTnLst>
                                    <p:set>
                                      <p:cBhvr>
                                        <p:cTn id="54" dur="1" fill="hold">
                                          <p:stCondLst>
                                            <p:cond delay="0"/>
                                          </p:stCondLst>
                                        </p:cTn>
                                        <p:tgtEl>
                                          <p:spTgt spid="18"/>
                                        </p:tgtEl>
                                        <p:attrNameLst>
                                          <p:attrName>style.visibility</p:attrName>
                                        </p:attrNameLst>
                                      </p:cBhvr>
                                      <p:to>
                                        <p:strVal val="visible"/>
                                      </p:to>
                                    </p:set>
                                    <p:anim calcmode="lin" valueType="num">
                                      <p:cBhvr>
                                        <p:cTn id="55" dur="500" fill="hold"/>
                                        <p:tgtEl>
                                          <p:spTgt spid="18"/>
                                        </p:tgtEl>
                                        <p:attrNameLst>
                                          <p:attrName>ppt_w</p:attrName>
                                        </p:attrNameLst>
                                      </p:cBhvr>
                                      <p:tavLst>
                                        <p:tav tm="0">
                                          <p:val>
                                            <p:fltVal val="0"/>
                                          </p:val>
                                        </p:tav>
                                        <p:tav tm="100000">
                                          <p:val>
                                            <p:strVal val="#ppt_w"/>
                                          </p:val>
                                        </p:tav>
                                      </p:tavLst>
                                    </p:anim>
                                    <p:anim calcmode="lin" valueType="num">
                                      <p:cBhvr>
                                        <p:cTn id="56" dur="500" fill="hold"/>
                                        <p:tgtEl>
                                          <p:spTgt spid="18"/>
                                        </p:tgtEl>
                                        <p:attrNameLst>
                                          <p:attrName>ppt_h</p:attrName>
                                        </p:attrNameLst>
                                      </p:cBhvr>
                                      <p:tavLst>
                                        <p:tav tm="0">
                                          <p:val>
                                            <p:fltVal val="0"/>
                                          </p:val>
                                        </p:tav>
                                        <p:tav tm="100000">
                                          <p:val>
                                            <p:strVal val="#ppt_h"/>
                                          </p:val>
                                        </p:tav>
                                      </p:tavLst>
                                    </p:anim>
                                    <p:anim calcmode="lin" valueType="num">
                                      <p:cBhvr>
                                        <p:cTn id="57" dur="500" fill="hold"/>
                                        <p:tgtEl>
                                          <p:spTgt spid="18"/>
                                        </p:tgtEl>
                                        <p:attrNameLst>
                                          <p:attrName>style.rotation</p:attrName>
                                        </p:attrNameLst>
                                      </p:cBhvr>
                                      <p:tavLst>
                                        <p:tav tm="0">
                                          <p:val>
                                            <p:fltVal val="360"/>
                                          </p:val>
                                        </p:tav>
                                        <p:tav tm="100000">
                                          <p:val>
                                            <p:fltVal val="0"/>
                                          </p:val>
                                        </p:tav>
                                      </p:tavLst>
                                    </p:anim>
                                    <p:animEffect transition="in" filter="fade">
                                      <p:cBhvr>
                                        <p:cTn id="58" dur="500"/>
                                        <p:tgtEl>
                                          <p:spTgt spid="18"/>
                                        </p:tgtEl>
                                      </p:cBhvr>
                                    </p:animEffect>
                                  </p:childTnLst>
                                </p:cTn>
                              </p:par>
                            </p:childTnLst>
                          </p:cTn>
                        </p:par>
                      </p:childTnLst>
                    </p:cTn>
                  </p:par>
                  <p:par>
                    <p:cTn id="59" fill="hold">
                      <p:stCondLst>
                        <p:cond delay="indefinite"/>
                      </p:stCondLst>
                      <p:childTnLst>
                        <p:par>
                          <p:cTn id="60" fill="hold">
                            <p:stCondLst>
                              <p:cond delay="0"/>
                            </p:stCondLst>
                            <p:childTnLst>
                              <p:par>
                                <p:cTn id="61" presetID="49" presetClass="entr" presetSubtype="0" decel="100000" fill="hold" grpId="0" nodeType="clickEffect">
                                  <p:stCondLst>
                                    <p:cond delay="0"/>
                                  </p:stCondLst>
                                  <p:childTnLst>
                                    <p:set>
                                      <p:cBhvr>
                                        <p:cTn id="62" dur="1" fill="hold">
                                          <p:stCondLst>
                                            <p:cond delay="0"/>
                                          </p:stCondLst>
                                        </p:cTn>
                                        <p:tgtEl>
                                          <p:spTgt spid="19"/>
                                        </p:tgtEl>
                                        <p:attrNameLst>
                                          <p:attrName>style.visibility</p:attrName>
                                        </p:attrNameLst>
                                      </p:cBhvr>
                                      <p:to>
                                        <p:strVal val="visible"/>
                                      </p:to>
                                    </p:set>
                                    <p:anim calcmode="lin" valueType="num">
                                      <p:cBhvr>
                                        <p:cTn id="63" dur="500" fill="hold"/>
                                        <p:tgtEl>
                                          <p:spTgt spid="19"/>
                                        </p:tgtEl>
                                        <p:attrNameLst>
                                          <p:attrName>ppt_w</p:attrName>
                                        </p:attrNameLst>
                                      </p:cBhvr>
                                      <p:tavLst>
                                        <p:tav tm="0">
                                          <p:val>
                                            <p:fltVal val="0"/>
                                          </p:val>
                                        </p:tav>
                                        <p:tav tm="100000">
                                          <p:val>
                                            <p:strVal val="#ppt_w"/>
                                          </p:val>
                                        </p:tav>
                                      </p:tavLst>
                                    </p:anim>
                                    <p:anim calcmode="lin" valueType="num">
                                      <p:cBhvr>
                                        <p:cTn id="64" dur="500" fill="hold"/>
                                        <p:tgtEl>
                                          <p:spTgt spid="19"/>
                                        </p:tgtEl>
                                        <p:attrNameLst>
                                          <p:attrName>ppt_h</p:attrName>
                                        </p:attrNameLst>
                                      </p:cBhvr>
                                      <p:tavLst>
                                        <p:tav tm="0">
                                          <p:val>
                                            <p:fltVal val="0"/>
                                          </p:val>
                                        </p:tav>
                                        <p:tav tm="100000">
                                          <p:val>
                                            <p:strVal val="#ppt_h"/>
                                          </p:val>
                                        </p:tav>
                                      </p:tavLst>
                                    </p:anim>
                                    <p:anim calcmode="lin" valueType="num">
                                      <p:cBhvr>
                                        <p:cTn id="65" dur="500" fill="hold"/>
                                        <p:tgtEl>
                                          <p:spTgt spid="19"/>
                                        </p:tgtEl>
                                        <p:attrNameLst>
                                          <p:attrName>style.rotation</p:attrName>
                                        </p:attrNameLst>
                                      </p:cBhvr>
                                      <p:tavLst>
                                        <p:tav tm="0">
                                          <p:val>
                                            <p:fltVal val="360"/>
                                          </p:val>
                                        </p:tav>
                                        <p:tav tm="100000">
                                          <p:val>
                                            <p:fltVal val="0"/>
                                          </p:val>
                                        </p:tav>
                                      </p:tavLst>
                                    </p:anim>
                                    <p:animEffect transition="in" filter="fade">
                                      <p:cBhvr>
                                        <p:cTn id="66" dur="500"/>
                                        <p:tgtEl>
                                          <p:spTgt spid="19"/>
                                        </p:tgtEl>
                                      </p:cBhvr>
                                    </p:animEffect>
                                  </p:childTnLst>
                                </p:cTn>
                              </p:par>
                            </p:childTnLst>
                          </p:cTn>
                        </p:par>
                      </p:childTnLst>
                    </p:cTn>
                  </p:par>
                  <p:par>
                    <p:cTn id="67" fill="hold">
                      <p:stCondLst>
                        <p:cond delay="indefinite"/>
                      </p:stCondLst>
                      <p:childTnLst>
                        <p:par>
                          <p:cTn id="68" fill="hold">
                            <p:stCondLst>
                              <p:cond delay="0"/>
                            </p:stCondLst>
                            <p:childTnLst>
                              <p:par>
                                <p:cTn id="69" presetID="49" presetClass="entr" presetSubtype="0" decel="100000" fill="hold" grpId="0" nodeType="clickEffect">
                                  <p:stCondLst>
                                    <p:cond delay="0"/>
                                  </p:stCondLst>
                                  <p:childTnLst>
                                    <p:set>
                                      <p:cBhvr>
                                        <p:cTn id="70" dur="1" fill="hold">
                                          <p:stCondLst>
                                            <p:cond delay="0"/>
                                          </p:stCondLst>
                                        </p:cTn>
                                        <p:tgtEl>
                                          <p:spTgt spid="20"/>
                                        </p:tgtEl>
                                        <p:attrNameLst>
                                          <p:attrName>style.visibility</p:attrName>
                                        </p:attrNameLst>
                                      </p:cBhvr>
                                      <p:to>
                                        <p:strVal val="visible"/>
                                      </p:to>
                                    </p:set>
                                    <p:anim calcmode="lin" valueType="num">
                                      <p:cBhvr>
                                        <p:cTn id="71" dur="500" fill="hold"/>
                                        <p:tgtEl>
                                          <p:spTgt spid="20"/>
                                        </p:tgtEl>
                                        <p:attrNameLst>
                                          <p:attrName>ppt_w</p:attrName>
                                        </p:attrNameLst>
                                      </p:cBhvr>
                                      <p:tavLst>
                                        <p:tav tm="0">
                                          <p:val>
                                            <p:fltVal val="0"/>
                                          </p:val>
                                        </p:tav>
                                        <p:tav tm="100000">
                                          <p:val>
                                            <p:strVal val="#ppt_w"/>
                                          </p:val>
                                        </p:tav>
                                      </p:tavLst>
                                    </p:anim>
                                    <p:anim calcmode="lin" valueType="num">
                                      <p:cBhvr>
                                        <p:cTn id="72" dur="500" fill="hold"/>
                                        <p:tgtEl>
                                          <p:spTgt spid="20"/>
                                        </p:tgtEl>
                                        <p:attrNameLst>
                                          <p:attrName>ppt_h</p:attrName>
                                        </p:attrNameLst>
                                      </p:cBhvr>
                                      <p:tavLst>
                                        <p:tav tm="0">
                                          <p:val>
                                            <p:fltVal val="0"/>
                                          </p:val>
                                        </p:tav>
                                        <p:tav tm="100000">
                                          <p:val>
                                            <p:strVal val="#ppt_h"/>
                                          </p:val>
                                        </p:tav>
                                      </p:tavLst>
                                    </p:anim>
                                    <p:anim calcmode="lin" valueType="num">
                                      <p:cBhvr>
                                        <p:cTn id="73" dur="500" fill="hold"/>
                                        <p:tgtEl>
                                          <p:spTgt spid="20"/>
                                        </p:tgtEl>
                                        <p:attrNameLst>
                                          <p:attrName>style.rotation</p:attrName>
                                        </p:attrNameLst>
                                      </p:cBhvr>
                                      <p:tavLst>
                                        <p:tav tm="0">
                                          <p:val>
                                            <p:fltVal val="360"/>
                                          </p:val>
                                        </p:tav>
                                        <p:tav tm="100000">
                                          <p:val>
                                            <p:fltVal val="0"/>
                                          </p:val>
                                        </p:tav>
                                      </p:tavLst>
                                    </p:anim>
                                    <p:animEffect transition="in" filter="fade">
                                      <p:cBhvr>
                                        <p:cTn id="74"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2" grpId="0" animBg="1"/>
      <p:bldP spid="13" grpId="0" animBg="1"/>
      <p:bldP spid="14" grpId="0" animBg="1"/>
      <p:bldP spid="15" grpId="0" animBg="1"/>
      <p:bldP spid="16" grpId="0" animBg="1"/>
      <p:bldP spid="18" grpId="0" animBg="1"/>
      <p:bldP spid="19" grpId="0" animBg="1"/>
      <p:bldP spid="20"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0" y="0"/>
            <a:ext cx="9144000" cy="6858000"/>
          </a:xfrm>
          <a:solidFill>
            <a:schemeClr val="tx1"/>
          </a:solidFill>
        </p:spPr>
        <p:txBody>
          <a:bodyPr/>
          <a:lstStyle/>
          <a:p>
            <a:pPr algn="l"/>
            <a:r>
              <a:rPr lang="en-US" dirty="0" smtClean="0">
                <a:solidFill>
                  <a:schemeClr val="bg1"/>
                </a:solidFill>
                <a:latin typeface="Arial Black" pitchFamily="34" charset="0"/>
              </a:rPr>
              <a:t>The Homes We Need</a:t>
            </a:r>
            <a:br>
              <a:rPr lang="en-US" dirty="0" smtClean="0">
                <a:solidFill>
                  <a:schemeClr val="bg1"/>
                </a:solidFill>
                <a:latin typeface="Arial Black" pitchFamily="34" charset="0"/>
              </a:rPr>
            </a:br>
            <a:r>
              <a:rPr lang="en-US" dirty="0" smtClean="0">
                <a:solidFill>
                  <a:schemeClr val="bg1"/>
                </a:solidFill>
                <a:latin typeface="Arial Black" pitchFamily="34" charset="0"/>
              </a:rPr>
              <a:t/>
            </a:r>
            <a:br>
              <a:rPr lang="en-US" dirty="0" smtClean="0">
                <a:solidFill>
                  <a:schemeClr val="bg1"/>
                </a:solidFill>
                <a:latin typeface="Arial Black" pitchFamily="34" charset="0"/>
              </a:rPr>
            </a:br>
            <a:r>
              <a:rPr lang="en-US" dirty="0" smtClean="0">
                <a:solidFill>
                  <a:schemeClr val="bg1"/>
                </a:solidFill>
                <a:latin typeface="Arial Black" pitchFamily="34" charset="0"/>
              </a:rPr>
              <a:t/>
            </a:r>
            <a:br>
              <a:rPr lang="en-US" dirty="0" smtClean="0">
                <a:solidFill>
                  <a:schemeClr val="bg1"/>
                </a:solidFill>
                <a:latin typeface="Arial Black" pitchFamily="34" charset="0"/>
              </a:rPr>
            </a:br>
            <a:r>
              <a:rPr lang="en-US" dirty="0" smtClean="0">
                <a:solidFill>
                  <a:schemeClr val="bg1"/>
                </a:solidFill>
                <a:latin typeface="Arial Black" pitchFamily="34" charset="0"/>
              </a:rPr>
              <a:t/>
            </a:r>
            <a:br>
              <a:rPr lang="en-US" dirty="0" smtClean="0">
                <a:solidFill>
                  <a:schemeClr val="bg1"/>
                </a:solidFill>
                <a:latin typeface="Arial Black" pitchFamily="34" charset="0"/>
              </a:rPr>
            </a:br>
            <a:r>
              <a:rPr lang="en-US" dirty="0" smtClean="0">
                <a:solidFill>
                  <a:schemeClr val="bg1"/>
                </a:solidFill>
                <a:latin typeface="Arial Black" pitchFamily="34" charset="0"/>
              </a:rPr>
              <a:t/>
            </a:r>
            <a:br>
              <a:rPr lang="en-US" dirty="0" smtClean="0">
                <a:solidFill>
                  <a:schemeClr val="bg1"/>
                </a:solidFill>
                <a:latin typeface="Arial Black" pitchFamily="34" charset="0"/>
              </a:rPr>
            </a:br>
            <a:r>
              <a:rPr lang="en-US" dirty="0" smtClean="0">
                <a:solidFill>
                  <a:schemeClr val="bg1"/>
                </a:solidFill>
                <a:latin typeface="Arial Black" pitchFamily="34" charset="0"/>
              </a:rPr>
              <a:t/>
            </a:r>
            <a:br>
              <a:rPr lang="en-US" dirty="0" smtClean="0">
                <a:solidFill>
                  <a:schemeClr val="bg1"/>
                </a:solidFill>
                <a:latin typeface="Arial Black" pitchFamily="34" charset="0"/>
              </a:rPr>
            </a:br>
            <a:r>
              <a:rPr lang="en-US" dirty="0" smtClean="0">
                <a:solidFill>
                  <a:schemeClr val="bg1"/>
                </a:solidFill>
                <a:latin typeface="Arial Black" pitchFamily="34" charset="0"/>
              </a:rPr>
              <a:t/>
            </a:r>
            <a:br>
              <a:rPr lang="en-US" dirty="0" smtClean="0">
                <a:solidFill>
                  <a:schemeClr val="bg1"/>
                </a:solidFill>
                <a:latin typeface="Arial Black" pitchFamily="34" charset="0"/>
              </a:rPr>
            </a:br>
            <a:r>
              <a:rPr lang="en-US" dirty="0" smtClean="0">
                <a:solidFill>
                  <a:schemeClr val="bg1"/>
                </a:solidFill>
                <a:latin typeface="Arial Black" pitchFamily="34" charset="0"/>
              </a:rPr>
              <a:t/>
            </a:r>
            <a:br>
              <a:rPr lang="en-US" dirty="0" smtClean="0">
                <a:solidFill>
                  <a:schemeClr val="bg1"/>
                </a:solidFill>
                <a:latin typeface="Arial Black" pitchFamily="34" charset="0"/>
              </a:rPr>
            </a:br>
            <a:endParaRPr lang="en-US" dirty="0" smtClean="0">
              <a:solidFill>
                <a:schemeClr val="bg1"/>
              </a:solidFill>
              <a:latin typeface="Arial Black" pitchFamily="34" charset="0"/>
            </a:endParaRPr>
          </a:p>
        </p:txBody>
      </p:sp>
      <p:sp>
        <p:nvSpPr>
          <p:cNvPr id="3" name="Content Placeholder 2"/>
          <p:cNvSpPr>
            <a:spLocks noGrp="1"/>
          </p:cNvSpPr>
          <p:nvPr>
            <p:ph idx="1"/>
          </p:nvPr>
        </p:nvSpPr>
        <p:spPr>
          <a:xfrm>
            <a:off x="304800" y="1143000"/>
            <a:ext cx="8610600" cy="5715000"/>
          </a:xfrm>
          <a:solidFill>
            <a:schemeClr val="tx1"/>
          </a:solidFill>
        </p:spPr>
        <p:txBody>
          <a:bodyPr/>
          <a:lstStyle/>
          <a:p>
            <a:r>
              <a:rPr lang="en-US" sz="4400" dirty="0" smtClean="0">
                <a:solidFill>
                  <a:schemeClr val="bg1"/>
                </a:solidFill>
                <a:latin typeface="Calibri" panose="020F0502020204030204" pitchFamily="34" charset="0"/>
                <a:cs typeface="Tahoma" pitchFamily="34" charset="0"/>
              </a:rPr>
              <a:t>Built with the Lord	</a:t>
            </a:r>
            <a:br>
              <a:rPr lang="en-US" sz="4400" dirty="0" smtClean="0">
                <a:solidFill>
                  <a:schemeClr val="bg1"/>
                </a:solidFill>
                <a:latin typeface="Calibri" panose="020F0502020204030204" pitchFamily="34" charset="0"/>
                <a:cs typeface="Tahoma" pitchFamily="34" charset="0"/>
              </a:rPr>
            </a:br>
            <a:r>
              <a:rPr lang="en-US" sz="4400" dirty="0" smtClean="0">
                <a:solidFill>
                  <a:schemeClr val="bg1"/>
                </a:solidFill>
                <a:latin typeface="Calibri" panose="020F0502020204030204" pitchFamily="34" charset="0"/>
                <a:cs typeface="Tahoma" pitchFamily="34" charset="0"/>
              </a:rPr>
              <a:t>	</a:t>
            </a:r>
            <a:r>
              <a:rPr lang="en-US" sz="4400" b="1" dirty="0" smtClean="0">
                <a:solidFill>
                  <a:schemeClr val="bg1"/>
                </a:solidFill>
                <a:latin typeface="Calibri" panose="020F0502020204030204" pitchFamily="34" charset="0"/>
                <a:cs typeface="Tahoma" pitchFamily="34" charset="0"/>
              </a:rPr>
              <a:t>Ps. 127:1</a:t>
            </a:r>
          </a:p>
          <a:p>
            <a:r>
              <a:rPr lang="en-US" sz="4400" dirty="0" smtClean="0">
                <a:solidFill>
                  <a:schemeClr val="bg1"/>
                </a:solidFill>
                <a:latin typeface="Calibri" panose="020F0502020204030204" pitchFamily="34" charset="0"/>
                <a:cs typeface="Tahoma" pitchFamily="34" charset="0"/>
              </a:rPr>
              <a:t>Built on the word	</a:t>
            </a:r>
            <a:br>
              <a:rPr lang="en-US" sz="4400" dirty="0" smtClean="0">
                <a:solidFill>
                  <a:schemeClr val="bg1"/>
                </a:solidFill>
                <a:latin typeface="Calibri" panose="020F0502020204030204" pitchFamily="34" charset="0"/>
                <a:cs typeface="Tahoma" pitchFamily="34" charset="0"/>
              </a:rPr>
            </a:br>
            <a:r>
              <a:rPr lang="en-US" sz="4400" dirty="0" smtClean="0">
                <a:solidFill>
                  <a:schemeClr val="bg1"/>
                </a:solidFill>
                <a:latin typeface="Calibri" panose="020F0502020204030204" pitchFamily="34" charset="0"/>
                <a:cs typeface="Tahoma" pitchFamily="34" charset="0"/>
              </a:rPr>
              <a:t>	</a:t>
            </a:r>
            <a:r>
              <a:rPr lang="en-US" sz="4400" b="1" dirty="0" smtClean="0">
                <a:solidFill>
                  <a:schemeClr val="bg1"/>
                </a:solidFill>
                <a:latin typeface="Calibri" panose="020F0502020204030204" pitchFamily="34" charset="0"/>
                <a:cs typeface="Tahoma" pitchFamily="34" charset="0"/>
              </a:rPr>
              <a:t>Mt. 7:24-27  </a:t>
            </a:r>
          </a:p>
          <a:p>
            <a:r>
              <a:rPr lang="en-US" sz="4400" dirty="0" smtClean="0">
                <a:solidFill>
                  <a:schemeClr val="bg1"/>
                </a:solidFill>
                <a:latin typeface="Calibri" panose="020F0502020204030204" pitchFamily="34" charset="0"/>
                <a:cs typeface="Tahoma" pitchFamily="34" charset="0"/>
              </a:rPr>
              <a:t>Built in sanctification	</a:t>
            </a:r>
            <a:br>
              <a:rPr lang="en-US" sz="4400" dirty="0" smtClean="0">
                <a:solidFill>
                  <a:schemeClr val="bg1"/>
                </a:solidFill>
                <a:latin typeface="Calibri" panose="020F0502020204030204" pitchFamily="34" charset="0"/>
                <a:cs typeface="Tahoma" pitchFamily="34" charset="0"/>
              </a:rPr>
            </a:br>
            <a:r>
              <a:rPr lang="en-US" sz="4400" dirty="0" smtClean="0">
                <a:solidFill>
                  <a:schemeClr val="bg1"/>
                </a:solidFill>
                <a:latin typeface="Calibri" panose="020F0502020204030204" pitchFamily="34" charset="0"/>
                <a:cs typeface="Tahoma" pitchFamily="34" charset="0"/>
              </a:rPr>
              <a:t>	</a:t>
            </a:r>
            <a:r>
              <a:rPr lang="en-US" sz="4400" b="1" dirty="0" smtClean="0">
                <a:solidFill>
                  <a:schemeClr val="bg1"/>
                </a:solidFill>
                <a:latin typeface="Calibri" panose="020F0502020204030204" pitchFamily="34" charset="0"/>
                <a:cs typeface="Tahoma" pitchFamily="34" charset="0"/>
              </a:rPr>
              <a:t>Josh. 24:15; Dt. 6:4-9; Jas. 4:4</a:t>
            </a:r>
            <a:endParaRPr lang="en-US" sz="4400" b="1" dirty="0" smtClean="0">
              <a:solidFill>
                <a:schemeClr val="bg1"/>
              </a:solidFill>
              <a:latin typeface="Calibri" panose="020F0502020204030204" pitchFamily="34" charset="0"/>
              <a:cs typeface="Arial" pitchFamily="34" charset="0"/>
            </a:endParaRPr>
          </a:p>
        </p:txBody>
      </p:sp>
    </p:spTree>
    <p:extLst>
      <p:ext uri="{BB962C8B-B14F-4D97-AF65-F5344CB8AC3E}">
        <p14:creationId xmlns:p14="http://schemas.microsoft.com/office/powerpoint/2010/main" xmlns="" val="30653089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wipe(up)">
                                      <p:cBhvr>
                                        <p:cTn id="7" dur="5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up)">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wipe(up)">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wipe(up)">
                                      <p:cBhvr>
                                        <p:cTn id="2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228600" y="76200"/>
            <a:ext cx="8610600" cy="1524000"/>
          </a:xfr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0">
            <a:schemeClr val="accent2"/>
          </a:lnRef>
          <a:fillRef idx="3">
            <a:schemeClr val="accent2"/>
          </a:fillRef>
          <a:effectRef idx="3">
            <a:schemeClr val="accent2"/>
          </a:effectRef>
          <a:fontRef idx="minor">
            <a:schemeClr val="lt1"/>
          </a:fontRef>
        </p:style>
        <p:txBody>
          <a:bodyPr/>
          <a:lstStyle/>
          <a:p>
            <a:pPr algn="l"/>
            <a:r>
              <a:rPr lang="en-US" sz="3600" b="1" dirty="0" smtClean="0">
                <a:solidFill>
                  <a:schemeClr val="bg1"/>
                </a:solidFill>
                <a:latin typeface="Tahoma" pitchFamily="34" charset="0"/>
              </a:rPr>
              <a:t>17.   Focusing on home income ($) over home outcome (the children)</a:t>
            </a:r>
            <a:endParaRPr lang="en-US" sz="3600" dirty="0">
              <a:solidFill>
                <a:schemeClr val="bg1"/>
              </a:solidFill>
              <a:latin typeface="Tahoma" pitchFamily="34" charset="0"/>
            </a:endParaRPr>
          </a:p>
        </p:txBody>
      </p:sp>
      <p:sp>
        <p:nvSpPr>
          <p:cNvPr id="25603" name="Rectangle 3"/>
          <p:cNvSpPr>
            <a:spLocks noGrp="1" noChangeArrowheads="1"/>
          </p:cNvSpPr>
          <p:nvPr>
            <p:ph type="body" idx="1"/>
          </p:nvPr>
        </p:nvSpPr>
        <p:spPr>
          <a:xfrm>
            <a:off x="0" y="1828800"/>
            <a:ext cx="9144000" cy="5029200"/>
          </a:xfrm>
        </p:spPr>
        <p:txBody>
          <a:bodyPr/>
          <a:lstStyle/>
          <a:p>
            <a:r>
              <a:rPr lang="en-US" sz="2800" b="1" dirty="0">
                <a:solidFill>
                  <a:schemeClr val="accent2"/>
                </a:solidFill>
                <a:latin typeface="Arial" charset="0"/>
              </a:rPr>
              <a:t>“Better is a little with the fear of the Lord           than great treasure and turmoil with it.                       Better is a dish of vegetables where love </a:t>
            </a:r>
            <a:r>
              <a:rPr lang="en-US" sz="2800" b="1" dirty="0" smtClean="0">
                <a:solidFill>
                  <a:schemeClr val="accent2"/>
                </a:solidFill>
                <a:latin typeface="Arial" charset="0"/>
              </a:rPr>
              <a:t>is                  than </a:t>
            </a:r>
            <a:r>
              <a:rPr lang="en-US" sz="2800" b="1" dirty="0">
                <a:solidFill>
                  <a:schemeClr val="accent2"/>
                </a:solidFill>
                <a:latin typeface="Arial" charset="0"/>
              </a:rPr>
              <a:t>a fattened ox served with hatred” </a:t>
            </a:r>
            <a:r>
              <a:rPr lang="en-US" sz="2800" b="1" dirty="0" smtClean="0">
                <a:solidFill>
                  <a:schemeClr val="accent2"/>
                </a:solidFill>
                <a:latin typeface="Arial" charset="0"/>
              </a:rPr>
              <a:t>   </a:t>
            </a:r>
            <a:r>
              <a:rPr lang="en-US" sz="2800" b="1" dirty="0" err="1" smtClean="0">
                <a:latin typeface="Arial" pitchFamily="34" charset="0"/>
                <a:cs typeface="Arial" pitchFamily="34" charset="0"/>
              </a:rPr>
              <a:t>Prv</a:t>
            </a:r>
            <a:r>
              <a:rPr lang="en-US" sz="2800" b="1" dirty="0" smtClean="0">
                <a:latin typeface="Arial" pitchFamily="34" charset="0"/>
                <a:cs typeface="Arial" pitchFamily="34" charset="0"/>
              </a:rPr>
              <a:t>. </a:t>
            </a:r>
            <a:r>
              <a:rPr lang="en-US" sz="2800" b="1" dirty="0">
                <a:latin typeface="Arial" pitchFamily="34" charset="0"/>
                <a:cs typeface="Arial" pitchFamily="34" charset="0"/>
              </a:rPr>
              <a:t>15.17</a:t>
            </a:r>
          </a:p>
          <a:p>
            <a:r>
              <a:rPr lang="en-US" sz="2800" b="1" i="1" dirty="0" smtClean="0">
                <a:latin typeface="Arial" pitchFamily="34" charset="0"/>
                <a:cs typeface="Arial" pitchFamily="34" charset="0"/>
              </a:rPr>
              <a:t>the home, not the house / the family, not the stuff</a:t>
            </a:r>
          </a:p>
          <a:p>
            <a:r>
              <a:rPr lang="en-US" sz="2800" b="1" dirty="0" smtClean="0">
                <a:latin typeface="Arial" charset="0"/>
              </a:rPr>
              <a:t>Do our homes reflect scriptural priorities?                   Or cultural priorities?               	      </a:t>
            </a:r>
            <a:r>
              <a:rPr lang="en-US" sz="2800" b="1" i="1" u="sng" dirty="0" smtClean="0">
                <a:solidFill>
                  <a:srgbClr val="7030A0"/>
                </a:solidFill>
                <a:latin typeface="Arial" charset="0"/>
              </a:rPr>
              <a:t>older women: </a:t>
            </a:r>
            <a:r>
              <a:rPr lang="en-US" sz="2800" b="1" dirty="0" smtClean="0">
                <a:solidFill>
                  <a:srgbClr val="7030A0"/>
                </a:solidFill>
                <a:latin typeface="Arial" charset="0"/>
              </a:rPr>
              <a:t>“train the young women to love their husbands, to love their children, to be sober minded, chaste, workers at home, kind, being in subjection to their own husbands”                                         </a:t>
            </a:r>
            <a:r>
              <a:rPr lang="en-US" sz="2800" b="1" dirty="0" smtClean="0">
                <a:latin typeface="Arial" charset="0"/>
              </a:rPr>
              <a:t>Titus 2:3-5</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25603">
                                            <p:txEl>
                                              <p:pRg st="0" end="0"/>
                                            </p:txEl>
                                          </p:spTgt>
                                        </p:tgtEl>
                                        <p:attrNameLst>
                                          <p:attrName>style.visibility</p:attrName>
                                        </p:attrNameLst>
                                      </p:cBhvr>
                                      <p:to>
                                        <p:strVal val="visible"/>
                                      </p:to>
                                    </p:set>
                                    <p:animEffect transition="in" filter="wipe(up)">
                                      <p:cBhvr>
                                        <p:cTn id="7" dur="500"/>
                                        <p:tgtEl>
                                          <p:spTgt spid="2560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25603">
                                            <p:txEl>
                                              <p:pRg st="1" end="1"/>
                                            </p:txEl>
                                          </p:spTgt>
                                        </p:tgtEl>
                                        <p:attrNameLst>
                                          <p:attrName>style.visibility</p:attrName>
                                        </p:attrNameLst>
                                      </p:cBhvr>
                                      <p:to>
                                        <p:strVal val="visible"/>
                                      </p:to>
                                    </p:set>
                                    <p:animEffect transition="in" filter="wipe(up)">
                                      <p:cBhvr>
                                        <p:cTn id="12" dur="500"/>
                                        <p:tgtEl>
                                          <p:spTgt spid="2560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25603">
                                            <p:txEl>
                                              <p:pRg st="2" end="2"/>
                                            </p:txEl>
                                          </p:spTgt>
                                        </p:tgtEl>
                                        <p:attrNameLst>
                                          <p:attrName>style.visibility</p:attrName>
                                        </p:attrNameLst>
                                      </p:cBhvr>
                                      <p:to>
                                        <p:strVal val="visible"/>
                                      </p:to>
                                    </p:set>
                                    <p:animEffect transition="in" filter="wipe(up)">
                                      <p:cBhvr>
                                        <p:cTn id="17" dur="500"/>
                                        <p:tgtEl>
                                          <p:spTgt spid="2560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3" grpId="0" build="p" autoUpdateAnimBg="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6858000"/>
          </a:xfrm>
          <a:solidFill>
            <a:schemeClr val="tx1"/>
          </a:solidFill>
        </p:spPr>
        <p:txBody>
          <a:bodyPr>
            <a:normAutofit/>
          </a:bodyPr>
          <a:lstStyle/>
          <a:p>
            <a:r>
              <a:rPr lang="en-US" sz="5400" dirty="0" smtClean="0">
                <a:solidFill>
                  <a:schemeClr val="bg1"/>
                </a:solidFill>
                <a:latin typeface="Arial Black" pitchFamily="34" charset="0"/>
              </a:rPr>
              <a:t>1Tim.</a:t>
            </a:r>
            <a:br>
              <a:rPr lang="en-US" sz="5400" dirty="0" smtClean="0">
                <a:solidFill>
                  <a:schemeClr val="bg1"/>
                </a:solidFill>
                <a:latin typeface="Arial Black" pitchFamily="34" charset="0"/>
              </a:rPr>
            </a:br>
            <a:r>
              <a:rPr lang="en-US" sz="5400" dirty="0" smtClean="0">
                <a:solidFill>
                  <a:schemeClr val="bg1"/>
                </a:solidFill>
                <a:latin typeface="Arial Black" pitchFamily="34" charset="0"/>
              </a:rPr>
              <a:t>6:6-10</a:t>
            </a:r>
            <a:endParaRPr lang="en-US" sz="4800" dirty="0">
              <a:solidFill>
                <a:schemeClr val="bg1"/>
              </a:solidFill>
              <a:latin typeface="Arial" pitchFamily="34" charset="0"/>
              <a:cs typeface="Arial" pitchFamily="34" charset="0"/>
            </a:endParaRPr>
          </a:p>
        </p:txBody>
      </p:sp>
    </p:spTree>
    <p:extLst>
      <p:ext uri="{BB962C8B-B14F-4D97-AF65-F5344CB8AC3E}">
        <p14:creationId xmlns:p14="http://schemas.microsoft.com/office/powerpoint/2010/main" xmlns="" val="103153997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a:xfrm>
            <a:off x="533400" y="381000"/>
            <a:ext cx="8153400" cy="1066800"/>
          </a:xfrm>
          <a:solidFill>
            <a:srgbClr val="C00000"/>
          </a:solidFill>
          <a:ln/>
          <a:effectLst>
            <a:outerShdw blurRad="165100" dist="241300" dir="2700000" algn="tl" rotWithShape="0">
              <a:prstClr val="black">
                <a:alpha val="54000"/>
              </a:prstClr>
            </a:outerShdw>
          </a:effectLst>
        </p:spPr>
        <p:style>
          <a:lnRef idx="0">
            <a:schemeClr val="accent4"/>
          </a:lnRef>
          <a:fillRef idx="3">
            <a:schemeClr val="accent4"/>
          </a:fillRef>
          <a:effectRef idx="3">
            <a:schemeClr val="accent4"/>
          </a:effectRef>
          <a:fontRef idx="minor">
            <a:schemeClr val="lt1"/>
          </a:fontRef>
        </p:style>
        <p:txBody>
          <a:bodyPr/>
          <a:lstStyle/>
          <a:p>
            <a:pPr algn="l"/>
            <a:r>
              <a:rPr lang="en-US" sz="3600" b="1" dirty="0">
                <a:solidFill>
                  <a:srgbClr val="FFFF00"/>
                </a:solidFill>
                <a:effectLst>
                  <a:outerShdw blurRad="38100" dist="38100" dir="2700000" algn="tl">
                    <a:srgbClr val="000000"/>
                  </a:outerShdw>
                </a:effectLst>
                <a:latin typeface="Tahoma" pitchFamily="34" charset="0"/>
              </a:rPr>
              <a:t>  </a:t>
            </a:r>
            <a:r>
              <a:rPr lang="en-US" sz="3600" b="1" dirty="0" smtClean="0">
                <a:solidFill>
                  <a:srgbClr val="FFFF00"/>
                </a:solidFill>
                <a:effectLst>
                  <a:outerShdw blurRad="38100" dist="38100" dir="2700000" algn="tl">
                    <a:srgbClr val="000000"/>
                  </a:outerShdw>
                </a:effectLst>
                <a:latin typeface="Tahoma" pitchFamily="34" charset="0"/>
              </a:rPr>
              <a:t>18. </a:t>
            </a:r>
            <a:r>
              <a:rPr lang="en-US" sz="3600" b="1" dirty="0">
                <a:solidFill>
                  <a:srgbClr val="FFFF00"/>
                </a:solidFill>
                <a:effectLst>
                  <a:outerShdw blurRad="38100" dist="38100" dir="2700000" algn="tl">
                    <a:srgbClr val="000000"/>
                  </a:outerShdw>
                </a:effectLst>
                <a:latin typeface="Tahoma" pitchFamily="34" charset="0"/>
              </a:rPr>
              <a:t>underestimating threats</a:t>
            </a:r>
            <a:endParaRPr lang="en-US" sz="3600" dirty="0">
              <a:latin typeface="Tahoma" pitchFamily="34" charset="0"/>
            </a:endParaRPr>
          </a:p>
        </p:txBody>
      </p:sp>
      <p:sp>
        <p:nvSpPr>
          <p:cNvPr id="60419" name="Rectangle 3"/>
          <p:cNvSpPr>
            <a:spLocks noGrp="1" noChangeArrowheads="1"/>
          </p:cNvSpPr>
          <p:nvPr>
            <p:ph type="body" idx="1"/>
          </p:nvPr>
        </p:nvSpPr>
        <p:spPr>
          <a:xfrm>
            <a:off x="13855" y="1863436"/>
            <a:ext cx="9296400" cy="5029200"/>
          </a:xfrm>
          <a:solidFill>
            <a:schemeClr val="bg1"/>
          </a:solidFill>
        </p:spPr>
        <p:txBody>
          <a:bodyPr/>
          <a:lstStyle/>
          <a:p>
            <a:r>
              <a:rPr lang="en-US" b="1" dirty="0">
                <a:latin typeface="Arial Narrow" pitchFamily="34" charset="0"/>
              </a:rPr>
              <a:t>corruption from the entertainment media</a:t>
            </a:r>
          </a:p>
          <a:p>
            <a:r>
              <a:rPr lang="en-US" b="1" dirty="0">
                <a:latin typeface="Arial Narrow" pitchFamily="34" charset="0"/>
              </a:rPr>
              <a:t>corruption from </a:t>
            </a:r>
            <a:r>
              <a:rPr lang="en-US" b="1" dirty="0" smtClean="0">
                <a:latin typeface="Arial Narrow" pitchFamily="34" charset="0"/>
              </a:rPr>
              <a:t>the internet (pornography , etc.)</a:t>
            </a:r>
            <a:endParaRPr lang="en-US" b="1" dirty="0">
              <a:latin typeface="Arial Narrow" pitchFamily="34" charset="0"/>
            </a:endParaRPr>
          </a:p>
          <a:p>
            <a:r>
              <a:rPr lang="en-US" b="1" dirty="0">
                <a:latin typeface="Arial Narrow" pitchFamily="34" charset="0"/>
              </a:rPr>
              <a:t>offenders </a:t>
            </a:r>
            <a:r>
              <a:rPr lang="en-US" b="1" dirty="0" smtClean="0">
                <a:latin typeface="Arial Narrow" pitchFamily="34" charset="0"/>
              </a:rPr>
              <a:t>/ </a:t>
            </a:r>
            <a:r>
              <a:rPr lang="en-US" b="1" dirty="0">
                <a:latin typeface="Arial Narrow" pitchFamily="34" charset="0"/>
              </a:rPr>
              <a:t>predators (old and young)</a:t>
            </a:r>
          </a:p>
          <a:p>
            <a:r>
              <a:rPr lang="en-US" b="1" dirty="0" smtClean="0">
                <a:latin typeface="Arial Narrow" pitchFamily="34" charset="0"/>
              </a:rPr>
              <a:t>certain educational agendas                               </a:t>
            </a:r>
            <a:r>
              <a:rPr lang="en-US" b="1" dirty="0">
                <a:latin typeface="Arial Narrow" pitchFamily="34" charset="0"/>
              </a:rPr>
              <a:t>	(relativism, promotion of homosexuality, evolution)</a:t>
            </a:r>
          </a:p>
          <a:p>
            <a:r>
              <a:rPr lang="en-US" b="1" dirty="0">
                <a:latin typeface="Arial Narrow" pitchFamily="34" charset="0"/>
              </a:rPr>
              <a:t>presuming medication solutions for behavior issues</a:t>
            </a:r>
          </a:p>
          <a:p>
            <a:r>
              <a:rPr lang="en-US" b="1" dirty="0">
                <a:latin typeface="Arial Narrow" pitchFamily="34" charset="0"/>
              </a:rPr>
              <a:t>feminism agendas &amp; blurring of gender </a:t>
            </a:r>
            <a:r>
              <a:rPr lang="en-US" b="1" dirty="0" smtClean="0">
                <a:latin typeface="Arial Narrow" pitchFamily="34" charset="0"/>
              </a:rPr>
              <a:t>roles</a:t>
            </a:r>
          </a:p>
          <a:p>
            <a:r>
              <a:rPr lang="en-US" b="1" dirty="0" smtClean="0">
                <a:latin typeface="Arial Narrow" pitchFamily="34" charset="0"/>
              </a:rPr>
              <a:t>declining standards of self-responsibility, conduct, dress, ethics, etc.</a:t>
            </a:r>
            <a:endParaRPr lang="en-US" b="1" dirty="0">
              <a:latin typeface="Arial Narrow"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60419">
                                            <p:txEl>
                                              <p:pRg st="0" end="0"/>
                                            </p:txEl>
                                          </p:spTgt>
                                        </p:tgtEl>
                                        <p:attrNameLst>
                                          <p:attrName>style.visibility</p:attrName>
                                        </p:attrNameLst>
                                      </p:cBhvr>
                                      <p:to>
                                        <p:strVal val="visible"/>
                                      </p:to>
                                    </p:set>
                                    <p:animEffect transition="in" filter="wipe(up)">
                                      <p:cBhvr>
                                        <p:cTn id="7" dur="500"/>
                                        <p:tgtEl>
                                          <p:spTgt spid="6041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60419">
                                            <p:txEl>
                                              <p:pRg st="1" end="1"/>
                                            </p:txEl>
                                          </p:spTgt>
                                        </p:tgtEl>
                                        <p:attrNameLst>
                                          <p:attrName>style.visibility</p:attrName>
                                        </p:attrNameLst>
                                      </p:cBhvr>
                                      <p:to>
                                        <p:strVal val="visible"/>
                                      </p:to>
                                    </p:set>
                                    <p:animEffect transition="in" filter="wipe(up)">
                                      <p:cBhvr>
                                        <p:cTn id="12" dur="500"/>
                                        <p:tgtEl>
                                          <p:spTgt spid="6041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60419">
                                            <p:txEl>
                                              <p:pRg st="2" end="2"/>
                                            </p:txEl>
                                          </p:spTgt>
                                        </p:tgtEl>
                                        <p:attrNameLst>
                                          <p:attrName>style.visibility</p:attrName>
                                        </p:attrNameLst>
                                      </p:cBhvr>
                                      <p:to>
                                        <p:strVal val="visible"/>
                                      </p:to>
                                    </p:set>
                                    <p:animEffect transition="in" filter="wipe(up)">
                                      <p:cBhvr>
                                        <p:cTn id="17" dur="500"/>
                                        <p:tgtEl>
                                          <p:spTgt spid="6041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60419">
                                            <p:txEl>
                                              <p:pRg st="3" end="3"/>
                                            </p:txEl>
                                          </p:spTgt>
                                        </p:tgtEl>
                                        <p:attrNameLst>
                                          <p:attrName>style.visibility</p:attrName>
                                        </p:attrNameLst>
                                      </p:cBhvr>
                                      <p:to>
                                        <p:strVal val="visible"/>
                                      </p:to>
                                    </p:set>
                                    <p:animEffect transition="in" filter="wipe(up)">
                                      <p:cBhvr>
                                        <p:cTn id="22" dur="500"/>
                                        <p:tgtEl>
                                          <p:spTgt spid="60419">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60419">
                                            <p:txEl>
                                              <p:pRg st="4" end="4"/>
                                            </p:txEl>
                                          </p:spTgt>
                                        </p:tgtEl>
                                        <p:attrNameLst>
                                          <p:attrName>style.visibility</p:attrName>
                                        </p:attrNameLst>
                                      </p:cBhvr>
                                      <p:to>
                                        <p:strVal val="visible"/>
                                      </p:to>
                                    </p:set>
                                    <p:animEffect transition="in" filter="wipe(up)">
                                      <p:cBhvr>
                                        <p:cTn id="27" dur="500"/>
                                        <p:tgtEl>
                                          <p:spTgt spid="60419">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1" fill="hold" grpId="0" nodeType="clickEffect">
                                  <p:stCondLst>
                                    <p:cond delay="0"/>
                                  </p:stCondLst>
                                  <p:childTnLst>
                                    <p:set>
                                      <p:cBhvr>
                                        <p:cTn id="31" dur="1" fill="hold">
                                          <p:stCondLst>
                                            <p:cond delay="0"/>
                                          </p:stCondLst>
                                        </p:cTn>
                                        <p:tgtEl>
                                          <p:spTgt spid="60419">
                                            <p:txEl>
                                              <p:pRg st="5" end="5"/>
                                            </p:txEl>
                                          </p:spTgt>
                                        </p:tgtEl>
                                        <p:attrNameLst>
                                          <p:attrName>style.visibility</p:attrName>
                                        </p:attrNameLst>
                                      </p:cBhvr>
                                      <p:to>
                                        <p:strVal val="visible"/>
                                      </p:to>
                                    </p:set>
                                    <p:animEffect transition="in" filter="wipe(up)">
                                      <p:cBhvr>
                                        <p:cTn id="32" dur="500"/>
                                        <p:tgtEl>
                                          <p:spTgt spid="60419">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1" fill="hold" grpId="0" nodeType="clickEffect">
                                  <p:stCondLst>
                                    <p:cond delay="0"/>
                                  </p:stCondLst>
                                  <p:childTnLst>
                                    <p:set>
                                      <p:cBhvr>
                                        <p:cTn id="36" dur="1" fill="hold">
                                          <p:stCondLst>
                                            <p:cond delay="0"/>
                                          </p:stCondLst>
                                        </p:cTn>
                                        <p:tgtEl>
                                          <p:spTgt spid="60419">
                                            <p:txEl>
                                              <p:pRg st="6" end="6"/>
                                            </p:txEl>
                                          </p:spTgt>
                                        </p:tgtEl>
                                        <p:attrNameLst>
                                          <p:attrName>style.visibility</p:attrName>
                                        </p:attrNameLst>
                                      </p:cBhvr>
                                      <p:to>
                                        <p:strVal val="visible"/>
                                      </p:to>
                                    </p:set>
                                    <p:animEffect transition="in" filter="wipe(up)">
                                      <p:cBhvr>
                                        <p:cTn id="37" dur="500"/>
                                        <p:tgtEl>
                                          <p:spTgt spid="60419">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419" grpId="0" build="p" autoUpdateAnimBg="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lgn="ctr">
              <a:buNone/>
            </a:pPr>
            <a:r>
              <a:rPr lang="en-US" dirty="0" smtClean="0">
                <a:latin typeface="Calibri" panose="020F0502020204030204" pitchFamily="34" charset="0"/>
              </a:rPr>
              <a:t>extra slides</a:t>
            </a:r>
            <a:endParaRPr lang="en-US" dirty="0">
              <a:latin typeface="Calibri" panose="020F0502020204030204" pitchFamily="34" charset="0"/>
            </a:endParaRPr>
          </a:p>
        </p:txBody>
      </p:sp>
    </p:spTree>
    <p:extLst>
      <p:ext uri="{BB962C8B-B14F-4D97-AF65-F5344CB8AC3E}">
        <p14:creationId xmlns:p14="http://schemas.microsoft.com/office/powerpoint/2010/main" xmlns="" val="855226600"/>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4274" name="Rectangle 1026"/>
          <p:cNvSpPr>
            <a:spLocks noGrp="1" noChangeArrowheads="1"/>
          </p:cNvSpPr>
          <p:nvPr>
            <p:ph type="title"/>
          </p:nvPr>
        </p:nvSpPr>
        <p:spPr>
          <a:xfrm>
            <a:off x="0" y="0"/>
            <a:ext cx="9144000" cy="6858000"/>
          </a:xfrm>
        </p:spPr>
        <p:style>
          <a:lnRef idx="0">
            <a:schemeClr val="accent2"/>
          </a:lnRef>
          <a:fillRef idx="3">
            <a:schemeClr val="accent2"/>
          </a:fillRef>
          <a:effectRef idx="3">
            <a:schemeClr val="accent2"/>
          </a:effectRef>
          <a:fontRef idx="minor">
            <a:schemeClr val="lt1"/>
          </a:fontRef>
        </p:style>
        <p:txBody>
          <a:bodyPr/>
          <a:lstStyle/>
          <a:p>
            <a:pPr>
              <a:defRPr/>
            </a:pPr>
            <a:r>
              <a:rPr lang="en-US" b="1" dirty="0" smtClean="0">
                <a:solidFill>
                  <a:schemeClr val="bg1"/>
                </a:solidFill>
                <a:effectLst>
                  <a:outerShdw blurRad="38100" dist="38100" dir="2700000" algn="tl">
                    <a:srgbClr val="000000"/>
                  </a:outerShdw>
                </a:effectLst>
                <a:latin typeface="Calibri" pitchFamily="34" charset="0"/>
                <a:cs typeface="Calibri" pitchFamily="34" charset="0"/>
              </a:rPr>
              <a:t>Biblical examples of parenting </a:t>
            </a:r>
            <a:br>
              <a:rPr lang="en-US" b="1" dirty="0" smtClean="0">
                <a:solidFill>
                  <a:schemeClr val="bg1"/>
                </a:solidFill>
                <a:effectLst>
                  <a:outerShdw blurRad="38100" dist="38100" dir="2700000" algn="tl">
                    <a:srgbClr val="000000"/>
                  </a:outerShdw>
                </a:effectLst>
                <a:latin typeface="Calibri" pitchFamily="34" charset="0"/>
                <a:cs typeface="Calibri" pitchFamily="34" charset="0"/>
              </a:rPr>
            </a:br>
            <a:r>
              <a:rPr lang="en-US" b="1" dirty="0" smtClean="0">
                <a:solidFill>
                  <a:schemeClr val="bg1"/>
                </a:solidFill>
                <a:effectLst>
                  <a:outerShdw blurRad="38100" dist="38100" dir="2700000" algn="tl">
                    <a:srgbClr val="000000"/>
                  </a:outerShdw>
                </a:effectLst>
                <a:latin typeface="Calibri" pitchFamily="34" charset="0"/>
                <a:cs typeface="Calibri" pitchFamily="34" charset="0"/>
              </a:rPr>
              <a:t>(good and bad)</a:t>
            </a:r>
            <a:br>
              <a:rPr lang="en-US" b="1" dirty="0" smtClean="0">
                <a:solidFill>
                  <a:schemeClr val="bg1"/>
                </a:solidFill>
                <a:effectLst>
                  <a:outerShdw blurRad="38100" dist="38100" dir="2700000" algn="tl">
                    <a:srgbClr val="000000"/>
                  </a:outerShdw>
                </a:effectLst>
                <a:latin typeface="Calibri" pitchFamily="34" charset="0"/>
                <a:cs typeface="Calibri" pitchFamily="34" charset="0"/>
              </a:rPr>
            </a:br>
            <a:r>
              <a:rPr lang="en-US" b="1" dirty="0" smtClean="0">
                <a:solidFill>
                  <a:srgbClr val="FFFF00"/>
                </a:solidFill>
                <a:effectLst>
                  <a:outerShdw blurRad="38100" dist="38100" dir="2700000" algn="tl">
                    <a:srgbClr val="000000"/>
                  </a:outerShdw>
                </a:effectLst>
                <a:latin typeface="Rockwell" pitchFamily="18" charset="0"/>
              </a:rPr>
              <a:t/>
            </a:r>
            <a:br>
              <a:rPr lang="en-US" b="1" dirty="0" smtClean="0">
                <a:solidFill>
                  <a:srgbClr val="FFFF00"/>
                </a:solidFill>
                <a:effectLst>
                  <a:outerShdw blurRad="38100" dist="38100" dir="2700000" algn="tl">
                    <a:srgbClr val="000000"/>
                  </a:outerShdw>
                </a:effectLst>
                <a:latin typeface="Rockwell" pitchFamily="18" charset="0"/>
              </a:rPr>
            </a:br>
            <a:r>
              <a:rPr lang="en-US" b="1" dirty="0" smtClean="0">
                <a:solidFill>
                  <a:srgbClr val="FFFF00"/>
                </a:solidFill>
                <a:latin typeface="Rockwell" pitchFamily="18" charset="0"/>
              </a:rPr>
              <a:t/>
            </a:r>
            <a:br>
              <a:rPr lang="en-US" b="1" dirty="0" smtClean="0">
                <a:solidFill>
                  <a:srgbClr val="FFFF00"/>
                </a:solidFill>
                <a:latin typeface="Rockwell" pitchFamily="18" charset="0"/>
              </a:rPr>
            </a:br>
            <a:r>
              <a:rPr lang="en-US" b="1" dirty="0" smtClean="0">
                <a:solidFill>
                  <a:schemeClr val="bg1"/>
                </a:solidFill>
                <a:effectLst>
                  <a:outerShdw blurRad="38100" dist="38100" dir="2700000" algn="tl">
                    <a:srgbClr val="000000"/>
                  </a:outerShdw>
                </a:effectLst>
                <a:latin typeface="Rockwell" pitchFamily="18" charset="0"/>
              </a:rPr>
              <a:t/>
            </a:r>
            <a:br>
              <a:rPr lang="en-US" b="1" dirty="0" smtClean="0">
                <a:solidFill>
                  <a:schemeClr val="bg1"/>
                </a:solidFill>
                <a:effectLst>
                  <a:outerShdw blurRad="38100" dist="38100" dir="2700000" algn="tl">
                    <a:srgbClr val="000000"/>
                  </a:outerShdw>
                </a:effectLst>
                <a:latin typeface="Rockwell" pitchFamily="18" charset="0"/>
              </a:rPr>
            </a:br>
            <a:r>
              <a:rPr lang="en-US" b="1" dirty="0" smtClean="0">
                <a:solidFill>
                  <a:schemeClr val="bg1"/>
                </a:solidFill>
                <a:effectLst>
                  <a:outerShdw blurRad="38100" dist="38100" dir="2700000" algn="tl">
                    <a:srgbClr val="000000"/>
                  </a:outerShdw>
                </a:effectLst>
                <a:latin typeface="Rockwell" pitchFamily="18" charset="0"/>
              </a:rPr>
              <a:t/>
            </a:r>
            <a:br>
              <a:rPr lang="en-US" b="1" dirty="0" smtClean="0">
                <a:solidFill>
                  <a:schemeClr val="bg1"/>
                </a:solidFill>
                <a:effectLst>
                  <a:outerShdw blurRad="38100" dist="38100" dir="2700000" algn="tl">
                    <a:srgbClr val="000000"/>
                  </a:outerShdw>
                </a:effectLst>
                <a:latin typeface="Rockwell" pitchFamily="18" charset="0"/>
              </a:rPr>
            </a:br>
            <a:r>
              <a:rPr lang="en-US" b="1" dirty="0" smtClean="0">
                <a:solidFill>
                  <a:schemeClr val="bg1"/>
                </a:solidFill>
                <a:effectLst>
                  <a:outerShdw blurRad="38100" dist="38100" dir="2700000" algn="tl">
                    <a:srgbClr val="000000"/>
                  </a:outerShdw>
                </a:effectLst>
                <a:latin typeface="Rockwell" pitchFamily="18" charset="0"/>
              </a:rPr>
              <a:t/>
            </a:r>
            <a:br>
              <a:rPr lang="en-US" b="1" dirty="0" smtClean="0">
                <a:solidFill>
                  <a:schemeClr val="bg1"/>
                </a:solidFill>
                <a:effectLst>
                  <a:outerShdw blurRad="38100" dist="38100" dir="2700000" algn="tl">
                    <a:srgbClr val="000000"/>
                  </a:outerShdw>
                </a:effectLst>
                <a:latin typeface="Rockwell" pitchFamily="18" charset="0"/>
              </a:rPr>
            </a:br>
            <a:r>
              <a:rPr lang="en-US" b="1" dirty="0" smtClean="0">
                <a:solidFill>
                  <a:schemeClr val="bg1"/>
                </a:solidFill>
                <a:effectLst>
                  <a:outerShdw blurRad="38100" dist="38100" dir="2700000" algn="tl">
                    <a:srgbClr val="000000"/>
                  </a:outerShdw>
                </a:effectLst>
                <a:latin typeface="Rockwell" pitchFamily="18" charset="0"/>
              </a:rPr>
              <a:t/>
            </a:r>
            <a:br>
              <a:rPr lang="en-US" b="1" dirty="0" smtClean="0">
                <a:solidFill>
                  <a:schemeClr val="bg1"/>
                </a:solidFill>
                <a:effectLst>
                  <a:outerShdw blurRad="38100" dist="38100" dir="2700000" algn="tl">
                    <a:srgbClr val="000000"/>
                  </a:outerShdw>
                </a:effectLst>
                <a:latin typeface="Rockwell" pitchFamily="18" charset="0"/>
              </a:rPr>
            </a:br>
            <a:r>
              <a:rPr lang="en-US" b="1" dirty="0" smtClean="0">
                <a:solidFill>
                  <a:schemeClr val="bg1"/>
                </a:solidFill>
                <a:effectLst>
                  <a:outerShdw blurRad="38100" dist="38100" dir="2700000" algn="tl">
                    <a:srgbClr val="000000"/>
                  </a:outerShdw>
                </a:effectLst>
                <a:latin typeface="Rockwell" pitchFamily="18" charset="0"/>
              </a:rPr>
              <a:t/>
            </a:r>
            <a:br>
              <a:rPr lang="en-US" b="1" dirty="0" smtClean="0">
                <a:solidFill>
                  <a:schemeClr val="bg1"/>
                </a:solidFill>
                <a:effectLst>
                  <a:outerShdw blurRad="38100" dist="38100" dir="2700000" algn="tl">
                    <a:srgbClr val="000000"/>
                  </a:outerShdw>
                </a:effectLst>
                <a:latin typeface="Rockwell" pitchFamily="18" charset="0"/>
              </a:rPr>
            </a:br>
            <a:endParaRPr lang="en-US" dirty="0" smtClean="0"/>
          </a:p>
        </p:txBody>
      </p:sp>
      <p:sp>
        <p:nvSpPr>
          <p:cNvPr id="54275" name="Rectangle 1027"/>
          <p:cNvSpPr>
            <a:spLocks noGrp="1" noChangeArrowheads="1"/>
          </p:cNvSpPr>
          <p:nvPr>
            <p:ph type="body" idx="1"/>
          </p:nvPr>
        </p:nvSpPr>
        <p:spPr>
          <a:xfrm>
            <a:off x="0" y="1524000"/>
            <a:ext cx="9144000" cy="5334000"/>
          </a:xfrm>
          <a:solidFill>
            <a:schemeClr val="tx1"/>
          </a:solidFill>
        </p:spPr>
        <p:txBody>
          <a:bodyPr/>
          <a:lstStyle/>
          <a:p>
            <a:pPr>
              <a:lnSpc>
                <a:spcPct val="120000"/>
              </a:lnSpc>
            </a:pPr>
            <a:r>
              <a:rPr lang="en-US" b="1" dirty="0" smtClean="0">
                <a:solidFill>
                  <a:schemeClr val="bg1"/>
                </a:solidFill>
                <a:latin typeface="Arial Narrow" pitchFamily="34" charset="0"/>
              </a:rPr>
              <a:t>(-)  choice of environ.	Lot  		Gen.13:12-13</a:t>
            </a:r>
          </a:p>
          <a:p>
            <a:pPr>
              <a:lnSpc>
                <a:spcPct val="120000"/>
              </a:lnSpc>
            </a:pPr>
            <a:r>
              <a:rPr lang="en-US" b="1" dirty="0" smtClean="0">
                <a:solidFill>
                  <a:schemeClr val="bg1"/>
                </a:solidFill>
                <a:latin typeface="Arial Narrow" pitchFamily="34" charset="0"/>
              </a:rPr>
              <a:t>(-)  deceit &amp; favoritism      	R &amp; I / J.	G.25 &amp; 37</a:t>
            </a:r>
          </a:p>
          <a:p>
            <a:pPr>
              <a:lnSpc>
                <a:spcPct val="120000"/>
              </a:lnSpc>
            </a:pPr>
            <a:r>
              <a:rPr lang="en-US" b="1" dirty="0" smtClean="0">
                <a:solidFill>
                  <a:schemeClr val="bg1"/>
                </a:solidFill>
                <a:latin typeface="Arial Narrow" pitchFamily="34" charset="0"/>
              </a:rPr>
              <a:t>(-)  not restraining		Eli		1S.2:22-23/ 3.13</a:t>
            </a:r>
          </a:p>
          <a:p>
            <a:pPr>
              <a:lnSpc>
                <a:spcPct val="120000"/>
              </a:lnSpc>
            </a:pPr>
            <a:r>
              <a:rPr lang="en-US" b="1" dirty="0" smtClean="0">
                <a:solidFill>
                  <a:schemeClr val="bg1"/>
                </a:solidFill>
                <a:latin typeface="Arial Narrow" pitchFamily="34" charset="0"/>
              </a:rPr>
              <a:t>(-)  too approving		Samuel	1S.8:1-5</a:t>
            </a:r>
          </a:p>
          <a:p>
            <a:pPr>
              <a:lnSpc>
                <a:spcPct val="120000"/>
              </a:lnSpc>
            </a:pPr>
            <a:r>
              <a:rPr lang="en-US" b="1" dirty="0" smtClean="0">
                <a:solidFill>
                  <a:schemeClr val="bg1"/>
                </a:solidFill>
                <a:latin typeface="Arial Narrow" pitchFamily="34" charset="0"/>
              </a:rPr>
              <a:t>(-)  “will not withhold”	David          2Sam.13 (2S.19)</a:t>
            </a:r>
          </a:p>
          <a:p>
            <a:pPr>
              <a:lnSpc>
                <a:spcPct val="120000"/>
              </a:lnSpc>
            </a:pPr>
            <a:r>
              <a:rPr lang="en-US" b="1" dirty="0" smtClean="0">
                <a:solidFill>
                  <a:schemeClr val="bg1"/>
                </a:solidFill>
                <a:latin typeface="Arial Narrow" pitchFamily="34" charset="0"/>
              </a:rPr>
              <a:t>(+) lasting influence		</a:t>
            </a:r>
            <a:r>
              <a:rPr lang="en-US" b="1" dirty="0" err="1" smtClean="0">
                <a:solidFill>
                  <a:schemeClr val="bg1"/>
                </a:solidFill>
                <a:latin typeface="Arial Narrow" pitchFamily="34" charset="0"/>
              </a:rPr>
              <a:t>Jonadab</a:t>
            </a:r>
            <a:r>
              <a:rPr lang="en-US" b="1" dirty="0" smtClean="0">
                <a:solidFill>
                  <a:schemeClr val="bg1"/>
                </a:solidFill>
                <a:latin typeface="Arial Narrow" pitchFamily="34" charset="0"/>
              </a:rPr>
              <a:t>	Jer. 35:1-19</a:t>
            </a:r>
          </a:p>
          <a:p>
            <a:pPr>
              <a:lnSpc>
                <a:spcPct val="120000"/>
              </a:lnSpc>
            </a:pPr>
            <a:r>
              <a:rPr lang="en-US" b="1" dirty="0" smtClean="0">
                <a:solidFill>
                  <a:schemeClr val="bg1"/>
                </a:solidFill>
                <a:latin typeface="Arial Narrow" pitchFamily="34" charset="0"/>
              </a:rPr>
              <a:t>(+) raised in the Word         L &gt; E &gt; T 	2Tim.1:5; 3:15			</a:t>
            </a:r>
            <a:endParaRPr lang="en-US" dirty="0" smtClean="0">
              <a:solidFill>
                <a:schemeClr val="bg1"/>
              </a:solidFill>
              <a:latin typeface="Rockwell" pitchFamily="18" charset="0"/>
            </a:endParaRPr>
          </a:p>
        </p:txBody>
      </p:sp>
    </p:spTree>
    <p:extLst>
      <p:ext uri="{BB962C8B-B14F-4D97-AF65-F5344CB8AC3E}">
        <p14:creationId xmlns:p14="http://schemas.microsoft.com/office/powerpoint/2010/main" xmlns="" val="30791322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542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5427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5427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5427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5427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54275">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499"/>
                                          </p:stCondLst>
                                        </p:cTn>
                                        <p:tgtEl>
                                          <p:spTgt spid="5427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275" grpId="0" build="p" autoUpdateAnimBg="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a:xfrm>
            <a:off x="0" y="0"/>
            <a:ext cx="9144000" cy="6858000"/>
          </a:xfrm>
          <a:solidFill>
            <a:schemeClr val="tx2"/>
          </a:solidFill>
        </p:spPr>
        <p:txBody>
          <a:bodyPr/>
          <a:lstStyle/>
          <a:p>
            <a:r>
              <a:rPr lang="en-US" sz="4800" b="1" dirty="0" smtClean="0">
                <a:solidFill>
                  <a:schemeClr val="bg1"/>
                </a:solidFill>
                <a:latin typeface="Arial" pitchFamily="34" charset="0"/>
              </a:rPr>
              <a:t/>
            </a:r>
            <a:br>
              <a:rPr lang="en-US" sz="4800" b="1" dirty="0" smtClean="0">
                <a:solidFill>
                  <a:schemeClr val="bg1"/>
                </a:solidFill>
                <a:latin typeface="Arial" pitchFamily="34" charset="0"/>
              </a:rPr>
            </a:br>
            <a:r>
              <a:rPr lang="en-US" sz="4800" b="1" dirty="0" smtClean="0">
                <a:solidFill>
                  <a:schemeClr val="bg1"/>
                </a:solidFill>
                <a:latin typeface="Arial" pitchFamily="34" charset="0"/>
              </a:rPr>
              <a:t/>
            </a:r>
            <a:br>
              <a:rPr lang="en-US" sz="4800" b="1" dirty="0" smtClean="0">
                <a:solidFill>
                  <a:schemeClr val="bg1"/>
                </a:solidFill>
                <a:latin typeface="Arial" pitchFamily="34" charset="0"/>
              </a:rPr>
            </a:br>
            <a:r>
              <a:rPr lang="en-US" sz="4800" b="1" dirty="0" smtClean="0">
                <a:solidFill>
                  <a:schemeClr val="bg1"/>
                </a:solidFill>
                <a:latin typeface="Arial" pitchFamily="34" charset="0"/>
              </a:rPr>
              <a:t/>
            </a:r>
            <a:br>
              <a:rPr lang="en-US" sz="4800" b="1" dirty="0" smtClean="0">
                <a:solidFill>
                  <a:schemeClr val="bg1"/>
                </a:solidFill>
                <a:latin typeface="Arial" pitchFamily="34" charset="0"/>
              </a:rPr>
            </a:br>
            <a:r>
              <a:rPr lang="en-US" sz="4800" b="1" dirty="0" smtClean="0">
                <a:solidFill>
                  <a:schemeClr val="bg1"/>
                </a:solidFill>
                <a:latin typeface="Arial" pitchFamily="34" charset="0"/>
              </a:rPr>
              <a:t/>
            </a:r>
            <a:br>
              <a:rPr lang="en-US" sz="4800" b="1" dirty="0" smtClean="0">
                <a:solidFill>
                  <a:schemeClr val="bg1"/>
                </a:solidFill>
                <a:latin typeface="Arial" pitchFamily="34" charset="0"/>
              </a:rPr>
            </a:br>
            <a:r>
              <a:rPr lang="en-US" sz="4800" b="1" dirty="0" smtClean="0">
                <a:solidFill>
                  <a:schemeClr val="bg1"/>
                </a:solidFill>
                <a:latin typeface="Arial" pitchFamily="34" charset="0"/>
              </a:rPr>
              <a:t/>
            </a:r>
            <a:br>
              <a:rPr lang="en-US" sz="4800" b="1" dirty="0" smtClean="0">
                <a:solidFill>
                  <a:schemeClr val="bg1"/>
                </a:solidFill>
                <a:latin typeface="Arial" pitchFamily="34" charset="0"/>
              </a:rPr>
            </a:br>
            <a:r>
              <a:rPr lang="en-US" sz="4800" b="1" dirty="0" smtClean="0">
                <a:solidFill>
                  <a:schemeClr val="bg1"/>
                </a:solidFill>
                <a:latin typeface="Arial" pitchFamily="34" charset="0"/>
              </a:rPr>
              <a:t/>
            </a:r>
            <a:br>
              <a:rPr lang="en-US" sz="4800" b="1" dirty="0" smtClean="0">
                <a:solidFill>
                  <a:schemeClr val="bg1"/>
                </a:solidFill>
                <a:latin typeface="Arial" pitchFamily="34" charset="0"/>
              </a:rPr>
            </a:br>
            <a:r>
              <a:rPr lang="en-US" sz="4800" b="1" dirty="0" smtClean="0">
                <a:solidFill>
                  <a:schemeClr val="bg1"/>
                </a:solidFill>
                <a:latin typeface="Arial" pitchFamily="34" charset="0"/>
              </a:rPr>
              <a:t/>
            </a:r>
            <a:br>
              <a:rPr lang="en-US" sz="4800" b="1" dirty="0" smtClean="0">
                <a:solidFill>
                  <a:schemeClr val="bg1"/>
                </a:solidFill>
                <a:latin typeface="Arial" pitchFamily="34" charset="0"/>
              </a:rPr>
            </a:br>
            <a:r>
              <a:rPr lang="en-US" sz="4800" b="1" dirty="0" smtClean="0">
                <a:solidFill>
                  <a:schemeClr val="bg1"/>
                </a:solidFill>
                <a:latin typeface="Arial" pitchFamily="34" charset="0"/>
              </a:rPr>
              <a:t/>
            </a:r>
            <a:br>
              <a:rPr lang="en-US" sz="4800" b="1" dirty="0" smtClean="0">
                <a:solidFill>
                  <a:schemeClr val="bg1"/>
                </a:solidFill>
                <a:latin typeface="Arial" pitchFamily="34" charset="0"/>
              </a:rPr>
            </a:br>
            <a:r>
              <a:rPr lang="en-US" sz="4800" b="1" dirty="0" smtClean="0">
                <a:solidFill>
                  <a:schemeClr val="bg1"/>
                </a:solidFill>
                <a:latin typeface="Arial" pitchFamily="34" charset="0"/>
              </a:rPr>
              <a:t/>
            </a:r>
            <a:br>
              <a:rPr lang="en-US" sz="4800" b="1" dirty="0" smtClean="0">
                <a:solidFill>
                  <a:schemeClr val="bg1"/>
                </a:solidFill>
                <a:latin typeface="Arial" pitchFamily="34" charset="0"/>
              </a:rPr>
            </a:br>
            <a:r>
              <a:rPr lang="en-US" sz="4800" b="1" dirty="0" smtClean="0">
                <a:solidFill>
                  <a:schemeClr val="bg1"/>
                </a:solidFill>
                <a:latin typeface="Arial" pitchFamily="34" charset="0"/>
              </a:rPr>
              <a:t/>
            </a:r>
            <a:br>
              <a:rPr lang="en-US" sz="4800" b="1" dirty="0" smtClean="0">
                <a:solidFill>
                  <a:schemeClr val="bg1"/>
                </a:solidFill>
                <a:latin typeface="Arial" pitchFamily="34" charset="0"/>
              </a:rPr>
            </a:br>
            <a:r>
              <a:rPr lang="en-US" sz="4800" b="1" dirty="0" smtClean="0">
                <a:solidFill>
                  <a:schemeClr val="bg1"/>
                </a:solidFill>
                <a:latin typeface="Arial" pitchFamily="34" charset="0"/>
              </a:rPr>
              <a:t/>
            </a:r>
            <a:br>
              <a:rPr lang="en-US" sz="4800" b="1" dirty="0" smtClean="0">
                <a:solidFill>
                  <a:schemeClr val="bg1"/>
                </a:solidFill>
                <a:latin typeface="Arial" pitchFamily="34" charset="0"/>
              </a:rPr>
            </a:br>
            <a:r>
              <a:rPr lang="en-US" sz="4800" b="1" dirty="0" smtClean="0">
                <a:solidFill>
                  <a:schemeClr val="bg1"/>
                </a:solidFill>
                <a:latin typeface="Arial" pitchFamily="34" charset="0"/>
              </a:rPr>
              <a:t/>
            </a:r>
            <a:br>
              <a:rPr lang="en-US" sz="4800" b="1" dirty="0" smtClean="0">
                <a:solidFill>
                  <a:schemeClr val="bg1"/>
                </a:solidFill>
                <a:latin typeface="Arial" pitchFamily="34" charset="0"/>
              </a:rPr>
            </a:br>
            <a:r>
              <a:rPr lang="en-US" sz="4800" b="1" dirty="0" smtClean="0">
                <a:solidFill>
                  <a:schemeClr val="bg1"/>
                </a:solidFill>
                <a:latin typeface="Arial" pitchFamily="34" charset="0"/>
              </a:rPr>
              <a:t/>
            </a:r>
            <a:br>
              <a:rPr lang="en-US" sz="4800" b="1" dirty="0" smtClean="0">
                <a:solidFill>
                  <a:schemeClr val="bg1"/>
                </a:solidFill>
                <a:latin typeface="Arial" pitchFamily="34" charset="0"/>
              </a:rPr>
            </a:br>
            <a:r>
              <a:rPr lang="en-US" sz="4800" b="1" dirty="0" smtClean="0">
                <a:solidFill>
                  <a:schemeClr val="bg1"/>
                </a:solidFill>
                <a:latin typeface="Arial" pitchFamily="34" charset="0"/>
              </a:rPr>
              <a:t/>
            </a:r>
            <a:br>
              <a:rPr lang="en-US" sz="4800" b="1" dirty="0" smtClean="0">
                <a:solidFill>
                  <a:schemeClr val="bg1"/>
                </a:solidFill>
                <a:latin typeface="Arial" pitchFamily="34" charset="0"/>
              </a:rPr>
            </a:br>
            <a:r>
              <a:rPr lang="en-US" sz="4800" b="1" dirty="0" smtClean="0">
                <a:solidFill>
                  <a:schemeClr val="bg1"/>
                </a:solidFill>
                <a:latin typeface="Arial" pitchFamily="34" charset="0"/>
              </a:rPr>
              <a:t> </a:t>
            </a:r>
            <a:r>
              <a:rPr lang="en-US" sz="6000" b="1" dirty="0" smtClean="0">
                <a:solidFill>
                  <a:schemeClr val="bg1"/>
                </a:solidFill>
                <a:latin typeface="Arial Black" pitchFamily="34" charset="0"/>
              </a:rPr>
              <a:t/>
            </a:r>
            <a:br>
              <a:rPr lang="en-US" sz="6000" b="1" dirty="0" smtClean="0">
                <a:solidFill>
                  <a:schemeClr val="bg1"/>
                </a:solidFill>
                <a:latin typeface="Arial Black" pitchFamily="34" charset="0"/>
              </a:rPr>
            </a:br>
            <a:r>
              <a:rPr lang="en-US" sz="6000" b="1" dirty="0" smtClean="0">
                <a:solidFill>
                  <a:schemeClr val="bg1"/>
                </a:solidFill>
                <a:latin typeface="Arial Black" pitchFamily="34" charset="0"/>
              </a:rPr>
              <a:t/>
            </a:r>
            <a:br>
              <a:rPr lang="en-US" sz="6000" b="1" dirty="0" smtClean="0">
                <a:solidFill>
                  <a:schemeClr val="bg1"/>
                </a:solidFill>
                <a:latin typeface="Arial Black" pitchFamily="34" charset="0"/>
              </a:rPr>
            </a:br>
            <a:r>
              <a:rPr lang="en-US" sz="6000" b="1" dirty="0" smtClean="0">
                <a:solidFill>
                  <a:schemeClr val="bg1"/>
                </a:solidFill>
                <a:latin typeface="Arial Black" pitchFamily="34" charset="0"/>
              </a:rPr>
              <a:t/>
            </a:r>
            <a:br>
              <a:rPr lang="en-US" sz="6000" b="1" dirty="0" smtClean="0">
                <a:solidFill>
                  <a:schemeClr val="bg1"/>
                </a:solidFill>
                <a:latin typeface="Arial Black" pitchFamily="34" charset="0"/>
              </a:rPr>
            </a:br>
            <a:r>
              <a:rPr lang="en-US" sz="8000" b="1" dirty="0" smtClean="0">
                <a:solidFill>
                  <a:schemeClr val="bg1"/>
                </a:solidFill>
                <a:latin typeface="Arial Black" pitchFamily="34" charset="0"/>
              </a:rPr>
              <a:t/>
            </a:r>
            <a:br>
              <a:rPr lang="en-US" sz="8000" b="1" dirty="0" smtClean="0">
                <a:solidFill>
                  <a:schemeClr val="bg1"/>
                </a:solidFill>
                <a:latin typeface="Arial Black" pitchFamily="34" charset="0"/>
              </a:rPr>
            </a:br>
            <a:endParaRPr lang="en-US" sz="8000" b="1" dirty="0" smtClean="0">
              <a:latin typeface="Arial Black" pitchFamily="34" charset="0"/>
            </a:endParaRPr>
          </a:p>
        </p:txBody>
      </p:sp>
      <p:sp>
        <p:nvSpPr>
          <p:cNvPr id="5" name="Rounded Rectangle 4"/>
          <p:cNvSpPr/>
          <p:nvPr/>
        </p:nvSpPr>
        <p:spPr bwMode="auto">
          <a:xfrm>
            <a:off x="2362200" y="3200400"/>
            <a:ext cx="4495800" cy="2057400"/>
          </a:xfrm>
          <a:prstGeom prst="roundRect">
            <a:avLst/>
          </a:prstGeom>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t" anchorCtr="0" compatLnSpc="1">
            <a:prstTxWarp prst="textNoShape">
              <a:avLst/>
            </a:prstTxWarp>
          </a:bodyPr>
          <a:lstStyle/>
          <a:p>
            <a:pPr algn="ctr"/>
            <a:r>
              <a:rPr lang="en-US" sz="4800" b="1" dirty="0" smtClean="0">
                <a:solidFill>
                  <a:srgbClr val="FFFFFF"/>
                </a:solidFill>
                <a:effectLst>
                  <a:outerShdw blurRad="38100" dist="38100" dir="2700000" algn="tl">
                    <a:srgbClr val="000000">
                      <a:alpha val="43137"/>
                    </a:srgbClr>
                  </a:outerShdw>
                </a:effectLst>
                <a:latin typeface="Arial Black" pitchFamily="34" charset="0"/>
                <a:cs typeface="Arial" pitchFamily="34" charset="0"/>
              </a:rPr>
              <a:t>LOVE</a:t>
            </a:r>
          </a:p>
          <a:p>
            <a:pPr algn="ctr"/>
            <a:r>
              <a:rPr lang="en-US" sz="3200" b="1" dirty="0" smtClean="0">
                <a:solidFill>
                  <a:srgbClr val="FFFFFF"/>
                </a:solidFill>
                <a:effectLst>
                  <a:outerShdw blurRad="38100" dist="38100" dir="2700000" algn="tl">
                    <a:srgbClr val="000000">
                      <a:alpha val="43137"/>
                    </a:srgbClr>
                  </a:outerShdw>
                </a:effectLst>
                <a:latin typeface="Arial Narrow" pitchFamily="34" charset="0"/>
                <a:cs typeface="Arial" pitchFamily="34" charset="0"/>
              </a:rPr>
              <a:t>Eph.5.25;</a:t>
            </a:r>
          </a:p>
          <a:p>
            <a:pPr algn="ctr"/>
            <a:r>
              <a:rPr lang="en-US" sz="3200" b="1" dirty="0" smtClean="0">
                <a:solidFill>
                  <a:srgbClr val="FFFFFF"/>
                </a:solidFill>
                <a:effectLst>
                  <a:outerShdw blurRad="38100" dist="38100" dir="2700000" algn="tl">
                    <a:srgbClr val="000000">
                      <a:alpha val="43137"/>
                    </a:srgbClr>
                  </a:outerShdw>
                </a:effectLst>
                <a:latin typeface="Arial Narrow" pitchFamily="34" charset="0"/>
                <a:cs typeface="Arial" pitchFamily="34" charset="0"/>
              </a:rPr>
              <a:t>Titus 2.4  </a:t>
            </a:r>
          </a:p>
          <a:p>
            <a:pPr algn="ctr"/>
            <a:endParaRPr lang="en-US" sz="3200" b="1" dirty="0" smtClean="0">
              <a:solidFill>
                <a:srgbClr val="000000"/>
              </a:solidFill>
              <a:effectLst>
                <a:outerShdw blurRad="38100" dist="38100" dir="2700000" algn="tl">
                  <a:srgbClr val="000000">
                    <a:alpha val="43137"/>
                  </a:srgbClr>
                </a:outerShdw>
              </a:effectLst>
              <a:latin typeface="Arial Black" pitchFamily="34" charset="0"/>
              <a:cs typeface="Arial" pitchFamily="34" charset="0"/>
            </a:endParaRPr>
          </a:p>
        </p:txBody>
      </p:sp>
      <p:sp>
        <p:nvSpPr>
          <p:cNvPr id="8" name="Up Arrow 7"/>
          <p:cNvSpPr/>
          <p:nvPr/>
        </p:nvSpPr>
        <p:spPr bwMode="auto">
          <a:xfrm>
            <a:off x="1600200" y="1524000"/>
            <a:ext cx="6096000" cy="3886200"/>
          </a:xfrm>
          <a:prstGeom prst="upArrow">
            <a:avLst>
              <a:gd name="adj1" fmla="val 88534"/>
              <a:gd name="adj2" fmla="val 50000"/>
            </a:avLst>
          </a:prstGeom>
          <a:noFill/>
          <a:ln w="57150"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en-US" smtClean="0">
              <a:solidFill>
                <a:srgbClr val="000000"/>
              </a:solidFill>
              <a:latin typeface="Times New Roman" charset="0"/>
            </a:endParaRPr>
          </a:p>
        </p:txBody>
      </p:sp>
    </p:spTree>
    <p:extLst>
      <p:ext uri="{BB962C8B-B14F-4D97-AF65-F5344CB8AC3E}">
        <p14:creationId xmlns:p14="http://schemas.microsoft.com/office/powerpoint/2010/main" xmlns="" val="172135632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ctrTitle"/>
          </p:nvPr>
        </p:nvSpPr>
        <p:spPr>
          <a:xfrm>
            <a:off x="0" y="0"/>
            <a:ext cx="9144000" cy="6858000"/>
          </a:xfrm>
          <a:solidFill>
            <a:schemeClr val="tx2"/>
          </a:solidFill>
        </p:spPr>
        <p:txBody>
          <a:bodyPr/>
          <a:lstStyle/>
          <a:p>
            <a:r>
              <a:rPr lang="en-US" sz="4800" b="1" dirty="0" smtClean="0">
                <a:solidFill>
                  <a:schemeClr val="bg1"/>
                </a:solidFill>
                <a:latin typeface="Arial" pitchFamily="34" charset="0"/>
              </a:rPr>
              <a:t/>
            </a:r>
            <a:br>
              <a:rPr lang="en-US" sz="4800" b="1" dirty="0" smtClean="0">
                <a:solidFill>
                  <a:schemeClr val="bg1"/>
                </a:solidFill>
                <a:latin typeface="Arial" pitchFamily="34" charset="0"/>
              </a:rPr>
            </a:br>
            <a:r>
              <a:rPr lang="en-US" sz="4800" b="1" dirty="0" smtClean="0">
                <a:solidFill>
                  <a:schemeClr val="bg1"/>
                </a:solidFill>
                <a:latin typeface="Arial" pitchFamily="34" charset="0"/>
              </a:rPr>
              <a:t/>
            </a:r>
            <a:br>
              <a:rPr lang="en-US" sz="4800" b="1" dirty="0" smtClean="0">
                <a:solidFill>
                  <a:schemeClr val="bg1"/>
                </a:solidFill>
                <a:latin typeface="Arial" pitchFamily="34" charset="0"/>
              </a:rPr>
            </a:br>
            <a:r>
              <a:rPr lang="en-US" sz="4800" b="1" dirty="0" smtClean="0">
                <a:solidFill>
                  <a:schemeClr val="bg1"/>
                </a:solidFill>
                <a:latin typeface="Arial" pitchFamily="34" charset="0"/>
              </a:rPr>
              <a:t>husbands</a:t>
            </a:r>
            <a:br>
              <a:rPr lang="en-US" sz="4800" b="1" dirty="0" smtClean="0">
                <a:solidFill>
                  <a:schemeClr val="bg1"/>
                </a:solidFill>
                <a:latin typeface="Arial" pitchFamily="34" charset="0"/>
              </a:rPr>
            </a:br>
            <a:r>
              <a:rPr lang="en-US" sz="4800" b="1" dirty="0" smtClean="0">
                <a:solidFill>
                  <a:schemeClr val="bg1"/>
                </a:solidFill>
                <a:latin typeface="Arial" pitchFamily="34" charset="0"/>
              </a:rPr>
              <a:t>&amp;</a:t>
            </a:r>
            <a:br>
              <a:rPr lang="en-US" sz="4800" b="1" dirty="0" smtClean="0">
                <a:solidFill>
                  <a:schemeClr val="bg1"/>
                </a:solidFill>
                <a:latin typeface="Arial" pitchFamily="34" charset="0"/>
              </a:rPr>
            </a:br>
            <a:r>
              <a:rPr lang="en-US" sz="4800" b="1" dirty="0" smtClean="0">
                <a:solidFill>
                  <a:schemeClr val="bg1"/>
                </a:solidFill>
                <a:latin typeface="Arial" pitchFamily="34" charset="0"/>
              </a:rPr>
              <a:t>wives</a:t>
            </a:r>
            <a:br>
              <a:rPr lang="en-US" sz="4800" b="1" dirty="0" smtClean="0">
                <a:solidFill>
                  <a:schemeClr val="bg1"/>
                </a:solidFill>
                <a:latin typeface="Arial" pitchFamily="34" charset="0"/>
              </a:rPr>
            </a:br>
            <a:endParaRPr lang="en-US" b="1" dirty="0" smtClean="0">
              <a:latin typeface="Arial" pitchFamily="34" charset="0"/>
            </a:endParaRPr>
          </a:p>
        </p:txBody>
      </p:sp>
      <p:sp>
        <p:nvSpPr>
          <p:cNvPr id="3" name="Oval 2"/>
          <p:cNvSpPr/>
          <p:nvPr/>
        </p:nvSpPr>
        <p:spPr bwMode="auto">
          <a:xfrm rot="20205671">
            <a:off x="1682004" y="816170"/>
            <a:ext cx="5663182" cy="5613342"/>
          </a:xfrm>
          <a:prstGeom prst="ellipse">
            <a:avLst/>
          </a:prstGeom>
          <a:solidFill>
            <a:schemeClr val="accent2">
              <a:lumMod val="75000"/>
              <a:alpha val="41000"/>
            </a:schemeClr>
          </a:solidFill>
          <a:ln>
            <a:noFill/>
            <a:headEnd type="none" w="med" len="med"/>
            <a:tailEnd type="none" w="med" len="med"/>
          </a:ln>
          <a:effectLst/>
          <a:scene3d>
            <a:camera prst="orthographicFront">
              <a:rot lat="0" lon="0" rev="0"/>
            </a:camera>
            <a:lightRig rig="freezing" dir="t">
              <a:rot lat="0" lon="0" rev="0"/>
            </a:lightRig>
          </a:scene3d>
          <a:sp3d prstMaterial="clear">
            <a:bevelT w="190500" h="190500"/>
          </a:sp3d>
        </p:spPr>
        <p:style>
          <a:lnRef idx="0">
            <a:schemeClr val="accent6"/>
          </a:lnRef>
          <a:fillRef idx="3">
            <a:schemeClr val="accent6"/>
          </a:fillRef>
          <a:effectRef idx="3">
            <a:schemeClr val="accent6"/>
          </a:effectRef>
          <a:fontRef idx="minor">
            <a:schemeClr val="lt1"/>
          </a:fontRef>
        </p:style>
        <p:txBody>
          <a:bodyPr vert="horz" wrap="square" lIns="91440" tIns="45720" rIns="91440" bIns="45720" numCol="1" rtlCol="0" anchor="t" anchorCtr="0" compatLnSpc="1">
            <a:prstTxWarp prst="textNoShape">
              <a:avLst/>
            </a:prstTxWarp>
          </a:bodyPr>
          <a:lstStyle/>
          <a:p>
            <a:pPr algn="ctr"/>
            <a:r>
              <a:rPr lang="en-US" sz="3200" b="1" dirty="0" smtClean="0">
                <a:solidFill>
                  <a:srgbClr val="FFFF00"/>
                </a:solidFill>
                <a:effectLst>
                  <a:outerShdw blurRad="38100" dist="38100" dir="2700000" algn="tl">
                    <a:srgbClr val="000000">
                      <a:alpha val="43137"/>
                    </a:srgbClr>
                  </a:outerShdw>
                </a:effectLst>
                <a:latin typeface="Arial Black" pitchFamily="34" charset="0"/>
                <a:cs typeface="Arial" pitchFamily="34" charset="0"/>
              </a:rPr>
              <a:t>e x a m p l e  :</a:t>
            </a:r>
          </a:p>
          <a:p>
            <a:pPr algn="ctr"/>
            <a:endParaRPr lang="en-US" sz="3200" b="1" dirty="0" smtClean="0">
              <a:solidFill>
                <a:srgbClr val="FFFF00"/>
              </a:solidFill>
              <a:effectLst>
                <a:outerShdw blurRad="38100" dist="38100" dir="2700000" algn="tl">
                  <a:srgbClr val="000000">
                    <a:alpha val="43137"/>
                  </a:srgbClr>
                </a:outerShdw>
              </a:effectLst>
              <a:latin typeface="Arial Narrow" pitchFamily="34" charset="0"/>
              <a:cs typeface="Arial" pitchFamily="34" charset="0"/>
            </a:endParaRPr>
          </a:p>
          <a:p>
            <a:pPr algn="ctr"/>
            <a:endParaRPr lang="en-US" sz="3200" b="1" dirty="0" smtClean="0">
              <a:solidFill>
                <a:srgbClr val="FFFF00"/>
              </a:solidFill>
              <a:effectLst>
                <a:outerShdw blurRad="38100" dist="38100" dir="2700000" algn="tl">
                  <a:srgbClr val="000000">
                    <a:alpha val="43137"/>
                  </a:srgbClr>
                </a:outerShdw>
              </a:effectLst>
              <a:latin typeface="Arial Narrow" pitchFamily="34" charset="0"/>
              <a:cs typeface="Arial" pitchFamily="34" charset="0"/>
            </a:endParaRPr>
          </a:p>
          <a:p>
            <a:pPr algn="ctr"/>
            <a:endParaRPr lang="en-US" sz="3200" b="1" dirty="0" smtClean="0">
              <a:solidFill>
                <a:srgbClr val="FFFF00"/>
              </a:solidFill>
              <a:effectLst>
                <a:outerShdw blurRad="38100" dist="38100" dir="2700000" algn="tl">
                  <a:srgbClr val="000000">
                    <a:alpha val="43137"/>
                  </a:srgbClr>
                </a:outerShdw>
              </a:effectLst>
              <a:latin typeface="Arial Narrow" pitchFamily="34" charset="0"/>
              <a:cs typeface="Arial" pitchFamily="34" charset="0"/>
            </a:endParaRPr>
          </a:p>
        </p:txBody>
      </p:sp>
    </p:spTree>
    <p:extLst>
      <p:ext uri="{BB962C8B-B14F-4D97-AF65-F5344CB8AC3E}">
        <p14:creationId xmlns:p14="http://schemas.microsoft.com/office/powerpoint/2010/main" xmlns="" val="8284602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9" name="Rectangle 3"/>
          <p:cNvSpPr>
            <a:spLocks noGrp="1" noChangeArrowheads="1"/>
          </p:cNvSpPr>
          <p:nvPr>
            <p:ph type="body" idx="1"/>
          </p:nvPr>
        </p:nvSpPr>
        <p:spPr>
          <a:xfrm>
            <a:off x="0" y="0"/>
            <a:ext cx="9144000" cy="6858000"/>
          </a:xfrm>
          <a:solidFill>
            <a:schemeClr val="tx1"/>
          </a:solidFill>
        </p:spPr>
        <p:txBody>
          <a:bodyPr/>
          <a:lstStyle/>
          <a:p>
            <a:endParaRPr lang="en-US" sz="2400" b="1" dirty="0" smtClean="0">
              <a:solidFill>
                <a:schemeClr val="bg1"/>
              </a:solidFill>
              <a:latin typeface="Arial Black" pitchFamily="34" charset="0"/>
            </a:endParaRPr>
          </a:p>
          <a:p>
            <a:endParaRPr lang="en-US" sz="2400" b="1" dirty="0" smtClean="0">
              <a:solidFill>
                <a:schemeClr val="bg1"/>
              </a:solidFill>
              <a:latin typeface="Arial Black" pitchFamily="34" charset="0"/>
            </a:endParaRPr>
          </a:p>
          <a:p>
            <a:endParaRPr lang="en-US" sz="2400" b="1" dirty="0" smtClean="0">
              <a:solidFill>
                <a:schemeClr val="bg1"/>
              </a:solidFill>
              <a:latin typeface="Arial Black" pitchFamily="34" charset="0"/>
            </a:endParaRPr>
          </a:p>
          <a:p>
            <a:endParaRPr lang="en-US" sz="2400" b="1" dirty="0" smtClean="0">
              <a:solidFill>
                <a:schemeClr val="bg1"/>
              </a:solidFill>
              <a:latin typeface="Arial Black" pitchFamily="34" charset="0"/>
            </a:endParaRPr>
          </a:p>
          <a:p>
            <a:r>
              <a:rPr lang="en-US" b="1" dirty="0" smtClean="0">
                <a:solidFill>
                  <a:srgbClr val="FFFF00"/>
                </a:solidFill>
                <a:latin typeface="Arial" pitchFamily="34" charset="0"/>
                <a:cs typeface="Arial" pitchFamily="34" charset="0"/>
              </a:rPr>
              <a:t>Gen. 2.18, 24  						  		</a:t>
            </a:r>
            <a:r>
              <a:rPr lang="en-US" b="1" i="1" dirty="0" smtClean="0">
                <a:solidFill>
                  <a:schemeClr val="bg1"/>
                </a:solidFill>
                <a:latin typeface="Arial" pitchFamily="34" charset="0"/>
                <a:cs typeface="Arial" pitchFamily="34" charset="0"/>
              </a:rPr>
              <a:t>leave &amp; cleave           </a:t>
            </a:r>
            <a:r>
              <a:rPr lang="en-US" b="1" i="1" dirty="0" smtClean="0">
                <a:solidFill>
                  <a:srgbClr val="FFFF00"/>
                </a:solidFill>
                <a:latin typeface="Arial" pitchFamily="34" charset="0"/>
                <a:cs typeface="Arial" pitchFamily="34" charset="0"/>
              </a:rPr>
              <a:t>(Mk.10; Mt.19)</a:t>
            </a:r>
          </a:p>
          <a:p>
            <a:r>
              <a:rPr lang="en-US" sz="3600" b="1" i="1" dirty="0" smtClean="0">
                <a:solidFill>
                  <a:schemeClr val="bg1"/>
                </a:solidFill>
                <a:latin typeface="Arial" pitchFamily="34" charset="0"/>
                <a:cs typeface="Arial" pitchFamily="34" charset="0"/>
              </a:rPr>
              <a:t>provider:	</a:t>
            </a:r>
            <a:r>
              <a:rPr lang="en-US" sz="3600" b="1" dirty="0" smtClean="0">
                <a:solidFill>
                  <a:schemeClr val="bg1"/>
                </a:solidFill>
                <a:latin typeface="Arial" pitchFamily="34" charset="0"/>
                <a:cs typeface="Arial" pitchFamily="34" charset="0"/>
              </a:rPr>
              <a:t>	</a:t>
            </a:r>
          </a:p>
          <a:p>
            <a:pPr>
              <a:buNone/>
            </a:pPr>
            <a:r>
              <a:rPr lang="en-US" b="1" dirty="0" smtClean="0">
                <a:solidFill>
                  <a:srgbClr val="FFFF00"/>
                </a:solidFill>
                <a:latin typeface="Arial" pitchFamily="34" charset="0"/>
                <a:cs typeface="Arial" pitchFamily="34" charset="0"/>
              </a:rPr>
              <a:t>    Gen.3.13-19; 1 Tim. 5.8					</a:t>
            </a:r>
            <a:r>
              <a:rPr lang="en-US" sz="3200" b="1" i="1" dirty="0" smtClean="0">
                <a:solidFill>
                  <a:schemeClr val="bg1"/>
                </a:solidFill>
                <a:latin typeface="Arial" pitchFamily="34" charset="0"/>
                <a:cs typeface="Arial" pitchFamily="34" charset="0"/>
              </a:rPr>
              <a:t>     	provide for physical needs</a:t>
            </a:r>
          </a:p>
          <a:p>
            <a:pPr>
              <a:buNone/>
            </a:pPr>
            <a:r>
              <a:rPr lang="en-US" b="1" dirty="0" smtClean="0">
                <a:solidFill>
                  <a:srgbClr val="FFFF00"/>
                </a:solidFill>
                <a:latin typeface="Arial" pitchFamily="34" charset="0"/>
                <a:cs typeface="Arial" pitchFamily="34" charset="0"/>
              </a:rPr>
              <a:t>    Eph. 5.25, 28-29; 6.1-4						</a:t>
            </a:r>
            <a:r>
              <a:rPr lang="en-US" sz="3200" b="1" i="1" dirty="0" smtClean="0">
                <a:solidFill>
                  <a:schemeClr val="bg1"/>
                </a:solidFill>
                <a:latin typeface="Arial" pitchFamily="34" charset="0"/>
                <a:cs typeface="Arial" pitchFamily="34" charset="0"/>
              </a:rPr>
              <a:t>provide leadership generally			</a:t>
            </a:r>
          </a:p>
        </p:txBody>
      </p:sp>
      <p:sp>
        <p:nvSpPr>
          <p:cNvPr id="4098" name="Rectangle 2"/>
          <p:cNvSpPr>
            <a:spLocks noGrp="1" noChangeArrowheads="1"/>
          </p:cNvSpPr>
          <p:nvPr>
            <p:ph type="title"/>
          </p:nvPr>
        </p:nvSpPr>
        <p:spPr>
          <a:xfrm>
            <a:off x="685800" y="152400"/>
            <a:ext cx="7772400" cy="685800"/>
          </a:xfrm>
          <a:solidFill>
            <a:srgbClr val="007A37"/>
          </a:solidFill>
          <a:ln/>
        </p:spPr>
        <p:style>
          <a:lnRef idx="0">
            <a:schemeClr val="accent6"/>
          </a:lnRef>
          <a:fillRef idx="3">
            <a:schemeClr val="accent6"/>
          </a:fillRef>
          <a:effectRef idx="3">
            <a:schemeClr val="accent6"/>
          </a:effectRef>
          <a:fontRef idx="minor">
            <a:schemeClr val="lt1"/>
          </a:fontRef>
        </p:style>
        <p:txBody>
          <a:bodyPr/>
          <a:lstStyle/>
          <a:p>
            <a:pPr>
              <a:defRPr/>
            </a:pPr>
            <a:r>
              <a:rPr lang="en-US" sz="4800" b="1" dirty="0" smtClean="0">
                <a:solidFill>
                  <a:schemeClr val="bg1"/>
                </a:solidFill>
                <a:effectLst>
                  <a:outerShdw blurRad="38100" dist="38100" dir="2700000" algn="tl">
                    <a:srgbClr val="000000"/>
                  </a:outerShdw>
                </a:effectLst>
                <a:latin typeface="Arial" charset="0"/>
              </a:rPr>
              <a:t>Husband</a:t>
            </a:r>
            <a:endParaRPr lang="en-US" sz="4800" b="1" dirty="0" smtClean="0">
              <a:latin typeface="Arial" charset="0"/>
            </a:endParaRPr>
          </a:p>
        </p:txBody>
      </p:sp>
    </p:spTree>
    <p:extLst>
      <p:ext uri="{BB962C8B-B14F-4D97-AF65-F5344CB8AC3E}">
        <p14:creationId xmlns:p14="http://schemas.microsoft.com/office/powerpoint/2010/main" xmlns="" val="3956523356"/>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4099">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4099">
                                            <p:txEl>
                                              <p:pRg st="5" end="5"/>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4099">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4099">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build="p" autoUpdateAnimBg="0"/>
    </p:bldLst>
  </p:timing>
</p:sld>
</file>

<file path=ppt/theme/theme1.xml><?xml version="1.0" encoding="utf-8"?>
<a:theme xmlns:a="http://schemas.openxmlformats.org/drawingml/2006/main" name="Blank Presentation.pot">
  <a:themeElements>
    <a:clrScheme name="Blank Presentation.pot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Blank Presentation.pot">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defRPr>
        </a:defPPr>
      </a:lstStyle>
    </a:lnDef>
  </a:objectDefaults>
  <a:extraClrSchemeLst>
    <a:extraClrScheme>
      <a:clrScheme name="Blank Presentation.pot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pot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pot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pot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pot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pot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pot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Blank Presentation">
  <a:themeElements>
    <a:clrScheme name="Blank Presentation.pot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Blank Presentation.pot">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defRPr>
        </a:defPPr>
      </a:lstStyle>
    </a:lnDef>
  </a:objectDefaults>
  <a:extraClrSchemeLst>
    <a:extraClrScheme>
      <a:clrScheme name="Blank Presentation.pot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pot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pot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pot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pot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pot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pot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4_Blank Presentation">
  <a:themeElements>
    <a:clrScheme name="Blank Presentation.pot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Blank Presentation.pot">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defRPr>
        </a:defPPr>
      </a:lstStyle>
    </a:lnDef>
  </a:objectDefaults>
  <a:extraClrSchemeLst>
    <a:extraClrScheme>
      <a:clrScheme name="Blank Presentation.pot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pot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pot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pot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pot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pot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pot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7_Blank Presentation">
  <a:themeElements>
    <a:clrScheme name="Blank Presentation.pot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Blank Presentation.pot">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charset="0"/>
          </a:defRPr>
        </a:defPPr>
      </a:lstStyle>
    </a:lnDef>
  </a:objectDefaults>
  <a:extraClrSchemeLst>
    <a:extraClrScheme>
      <a:clrScheme name="Blank Presentation.pot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pot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pot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pot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pot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pot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pot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Office\Templates\Blank Presentation.pot</Template>
  <TotalTime>8457</TotalTime>
  <Words>488</Words>
  <Application>Microsoft Office PowerPoint</Application>
  <PresentationFormat>On-screen Show (4:3)</PresentationFormat>
  <Paragraphs>97</Paragraphs>
  <Slides>19</Slides>
  <Notes>11</Notes>
  <HiddenSlides>0</HiddenSlides>
  <MMClips>0</MMClips>
  <ScaleCrop>false</ScaleCrop>
  <HeadingPairs>
    <vt:vector size="4" baseType="variant">
      <vt:variant>
        <vt:lpstr>Theme</vt:lpstr>
      </vt:variant>
      <vt:variant>
        <vt:i4>4</vt:i4>
      </vt:variant>
      <vt:variant>
        <vt:lpstr>Slide Titles</vt:lpstr>
      </vt:variant>
      <vt:variant>
        <vt:i4>19</vt:i4>
      </vt:variant>
    </vt:vector>
  </HeadingPairs>
  <TitlesOfParts>
    <vt:vector size="23" baseType="lpstr">
      <vt:lpstr>Blank Presentation.pot</vt:lpstr>
      <vt:lpstr>Blank Presentation</vt:lpstr>
      <vt:lpstr>4_Blank Presentation</vt:lpstr>
      <vt:lpstr>7_Blank Presentation</vt:lpstr>
      <vt:lpstr>Sun. morning #3  Understanding the Priorities &amp; Not Underestimating the Dangers</vt:lpstr>
      <vt:lpstr>17.   Focusing on home income ($) over home outcome (the children)</vt:lpstr>
      <vt:lpstr>1Tim. 6:6-10</vt:lpstr>
      <vt:lpstr>  18. underestimating threats</vt:lpstr>
      <vt:lpstr>Slide 5</vt:lpstr>
      <vt:lpstr>Biblical examples of parenting  (good and bad)        </vt:lpstr>
      <vt:lpstr>                   </vt:lpstr>
      <vt:lpstr>  husbands &amp; wives </vt:lpstr>
      <vt:lpstr>Husband</vt:lpstr>
      <vt:lpstr> sacrificial leadership Eph.5:23-25 cf. Mt. 20,25-28</vt:lpstr>
      <vt:lpstr>                            Eph. 5         husband:            wife:       love her              follow him      </vt:lpstr>
      <vt:lpstr>Slide 12</vt:lpstr>
      <vt:lpstr> “one”      Eph.5:28-31</vt:lpstr>
      <vt:lpstr>Slide 14</vt:lpstr>
      <vt:lpstr>Pr. 18.22  “He who finds a wife finds a good thing” </vt:lpstr>
      <vt:lpstr>Prov. 14.1   nasb The wise woman builds her house, But the foolish tears it down with her own hands.</vt:lpstr>
      <vt:lpstr>Slide 17</vt:lpstr>
      <vt:lpstr>www.cdc.gov</vt:lpstr>
      <vt:lpstr>The Homes We Need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Home &amp; Family</dc:title>
  <dc:creator>Scott Smelser</dc:creator>
  <cp:lastModifiedBy>Northwood2</cp:lastModifiedBy>
  <cp:revision>166</cp:revision>
  <dcterms:created xsi:type="dcterms:W3CDTF">2005-05-16T18:11:24Z</dcterms:created>
  <dcterms:modified xsi:type="dcterms:W3CDTF">2016-01-24T16:06:53Z</dcterms:modified>
</cp:coreProperties>
</file>