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EDEA-C91A-354C-BD7B-016AA4EF83F2}" type="datetimeFigureOut">
              <a:rPr lang="en-US" smtClean="0"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5A2-DC7B-0A45-ACEF-54B08EE1B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EDEA-C91A-354C-BD7B-016AA4EF83F2}" type="datetimeFigureOut">
              <a:rPr lang="en-US" smtClean="0"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5A2-DC7B-0A45-ACEF-54B08EE1B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EDEA-C91A-354C-BD7B-016AA4EF83F2}" type="datetimeFigureOut">
              <a:rPr lang="en-US" smtClean="0"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5A2-DC7B-0A45-ACEF-54B08EE1B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EDEA-C91A-354C-BD7B-016AA4EF83F2}" type="datetimeFigureOut">
              <a:rPr lang="en-US" smtClean="0"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5A2-DC7B-0A45-ACEF-54B08EE1B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EDEA-C91A-354C-BD7B-016AA4EF83F2}" type="datetimeFigureOut">
              <a:rPr lang="en-US" smtClean="0"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5A2-DC7B-0A45-ACEF-54B08EE1B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EDEA-C91A-354C-BD7B-016AA4EF83F2}" type="datetimeFigureOut">
              <a:rPr lang="en-US" smtClean="0"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5A2-DC7B-0A45-ACEF-54B08EE1B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EDEA-C91A-354C-BD7B-016AA4EF83F2}" type="datetimeFigureOut">
              <a:rPr lang="en-US" smtClean="0"/>
              <a:t>2/28/16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5A2-DC7B-0A45-ACEF-54B08EE1B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EDEA-C91A-354C-BD7B-016AA4EF83F2}" type="datetimeFigureOut">
              <a:rPr lang="en-US" smtClean="0"/>
              <a:t>2/28/16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5A2-DC7B-0A45-ACEF-54B08EE1B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EDEA-C91A-354C-BD7B-016AA4EF83F2}" type="datetimeFigureOut">
              <a:rPr lang="en-US" smtClean="0"/>
              <a:t>2/28/16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5A2-DC7B-0A45-ACEF-54B08EE1B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EDEA-C91A-354C-BD7B-016AA4EF83F2}" type="datetimeFigureOut">
              <a:rPr lang="en-US" smtClean="0"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5A2-DC7B-0A45-ACEF-54B08EE1B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EDEA-C91A-354C-BD7B-016AA4EF83F2}" type="datetimeFigureOut">
              <a:rPr lang="en-US" smtClean="0"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5A2-DC7B-0A45-ACEF-54B08EE1B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EDEA-C91A-354C-BD7B-016AA4EF83F2}" type="datetimeFigureOut">
              <a:rPr lang="en-US" smtClean="0"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DD5A2-DC7B-0A45-ACEF-54B08EE1BF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2-28 at 7.36.52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0659"/>
            <a:ext cx="9144000" cy="5816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2-28 at 7.37.06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2300"/>
            <a:ext cx="9144001" cy="5499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Joshua Carter</cp:lastModifiedBy>
  <cp:revision>1</cp:revision>
  <dcterms:created xsi:type="dcterms:W3CDTF">2016-02-28T13:38:02Z</dcterms:created>
  <dcterms:modified xsi:type="dcterms:W3CDTF">2016-02-28T14:04:35Z</dcterms:modified>
</cp:coreProperties>
</file>