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  <p:sldId id="462" r:id="rId3"/>
    <p:sldId id="463" r:id="rId4"/>
    <p:sldId id="464" r:id="rId5"/>
    <p:sldId id="398" r:id="rId6"/>
    <p:sldId id="472" r:id="rId7"/>
    <p:sldId id="473" r:id="rId8"/>
    <p:sldId id="465" r:id="rId9"/>
    <p:sldId id="466" r:id="rId10"/>
    <p:sldId id="439" r:id="rId11"/>
    <p:sldId id="474" r:id="rId12"/>
    <p:sldId id="475" r:id="rId13"/>
    <p:sldId id="476" r:id="rId14"/>
    <p:sldId id="477" r:id="rId15"/>
    <p:sldId id="467" r:id="rId16"/>
    <p:sldId id="468" r:id="rId17"/>
    <p:sldId id="438" r:id="rId18"/>
    <p:sldId id="478" r:id="rId19"/>
    <p:sldId id="479" r:id="rId20"/>
    <p:sldId id="469" r:id="rId21"/>
    <p:sldId id="470" r:id="rId22"/>
    <p:sldId id="471" r:id="rId23"/>
    <p:sldId id="4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74" autoAdjust="0"/>
  </p:normalViewPr>
  <p:slideViewPr>
    <p:cSldViewPr snapToGrid="0" snapToObjects="1" showGuides="1">
      <p:cViewPr>
        <p:scale>
          <a:sx n="68" d="100"/>
          <a:sy n="68" d="100"/>
        </p:scale>
        <p:origin x="-80" y="-856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3779" y="1231665"/>
            <a:ext cx="7297058" cy="215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7400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Welcome to </a:t>
            </a:r>
            <a:r>
              <a:rPr lang="en-US" sz="11000" i="1" spc="-15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Northwood!</a:t>
            </a:r>
            <a:endParaRPr lang="en-US" sz="11000" i="1" spc="-15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899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4</a:t>
            </a:r>
            <a:r>
              <a:rPr lang="en-US" sz="3600" b="1" dirty="0"/>
              <a:t> </a:t>
            </a:r>
            <a:r>
              <a:rPr lang="en-US" sz="3600" dirty="0" smtClean="0"/>
              <a:t>For whatever was written in former days was written for our instruction, that through endurance and through  the encouragement of the Scriptures  we might have hope.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4</a:t>
            </a:r>
            <a:r>
              <a:rPr lang="en-US" sz="3600" b="1" dirty="0"/>
              <a:t> </a:t>
            </a:r>
            <a:r>
              <a:rPr lang="en-US" sz="3600" dirty="0" smtClean="0"/>
              <a:t>For </a:t>
            </a:r>
            <a:r>
              <a:rPr lang="en-US" sz="3600" b="1" u="sng" dirty="0" smtClean="0">
                <a:solidFill>
                  <a:srgbClr val="FFFF00"/>
                </a:solidFill>
              </a:rPr>
              <a:t>whatever was written in former days was written for our instruction</a:t>
            </a:r>
            <a:r>
              <a:rPr lang="en-US" sz="3600" dirty="0" smtClean="0"/>
              <a:t>, that through endurance and through  the encouragement of the Scriptures  we might have hope.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26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4</a:t>
            </a:r>
            <a:r>
              <a:rPr lang="en-US" sz="3600" b="1" dirty="0"/>
              <a:t> </a:t>
            </a:r>
            <a:r>
              <a:rPr lang="en-US" sz="3600" dirty="0" smtClean="0"/>
              <a:t>For whatever was written in former days was written for our instruction, that through </a:t>
            </a:r>
            <a:r>
              <a:rPr lang="en-US" sz="3600" b="1" u="sng" dirty="0" smtClean="0">
                <a:solidFill>
                  <a:srgbClr val="FFFF00"/>
                </a:solidFill>
              </a:rPr>
              <a:t>endurance</a:t>
            </a:r>
            <a:r>
              <a:rPr lang="en-US" sz="3600" dirty="0" smtClean="0"/>
              <a:t> and through the encouragement of the Scriptures  we might have hope.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26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4</a:t>
            </a:r>
            <a:r>
              <a:rPr lang="en-US" sz="3600" b="1" dirty="0"/>
              <a:t> </a:t>
            </a:r>
            <a:r>
              <a:rPr lang="en-US" sz="3600" dirty="0" smtClean="0"/>
              <a:t>For whatever was written in former days was written for our instruction, that through </a:t>
            </a:r>
            <a:r>
              <a:rPr lang="en-US" sz="3600" b="1" u="sng" dirty="0" smtClean="0">
                <a:solidFill>
                  <a:srgbClr val="FFFF00"/>
                </a:solidFill>
              </a:rPr>
              <a:t>endurance</a:t>
            </a:r>
            <a:r>
              <a:rPr lang="en-US" sz="3600" dirty="0" smtClean="0"/>
              <a:t> and through the </a:t>
            </a:r>
            <a:r>
              <a:rPr lang="en-US" sz="3600" b="1" u="sng" dirty="0" smtClean="0">
                <a:solidFill>
                  <a:srgbClr val="FFFF00"/>
                </a:solidFill>
              </a:rPr>
              <a:t>encouragement</a:t>
            </a:r>
            <a:r>
              <a:rPr lang="en-US" sz="3600" dirty="0" smtClean="0"/>
              <a:t> of the Scriptures  we might have hope.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7969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4</a:t>
            </a:r>
            <a:r>
              <a:rPr lang="en-US" sz="3600" b="1" dirty="0"/>
              <a:t> </a:t>
            </a:r>
            <a:r>
              <a:rPr lang="en-US" sz="3600" dirty="0" smtClean="0"/>
              <a:t>For whatever was written in former days was written for our instruction, that through </a:t>
            </a:r>
            <a:r>
              <a:rPr lang="en-US" sz="3600" b="1" u="sng" dirty="0" smtClean="0">
                <a:solidFill>
                  <a:srgbClr val="FFFF00"/>
                </a:solidFill>
              </a:rPr>
              <a:t>endurance</a:t>
            </a:r>
            <a:r>
              <a:rPr lang="en-US" sz="3600" dirty="0" smtClean="0"/>
              <a:t> and through the </a:t>
            </a:r>
            <a:r>
              <a:rPr lang="en-US" sz="3600" b="1" u="sng" dirty="0" smtClean="0">
                <a:solidFill>
                  <a:srgbClr val="FFFF00"/>
                </a:solidFill>
              </a:rPr>
              <a:t>encouragement</a:t>
            </a:r>
            <a:r>
              <a:rPr lang="en-US" sz="3600" dirty="0" smtClean="0"/>
              <a:t> of the Scriptures  we might have </a:t>
            </a:r>
            <a:r>
              <a:rPr lang="en-US" sz="3600" b="1" u="sng" dirty="0" smtClean="0">
                <a:solidFill>
                  <a:srgbClr val="FFFF00"/>
                </a:solidFill>
              </a:rPr>
              <a:t>hope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14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Example of Christ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Exhortation of Scripture</a:t>
            </a:r>
          </a:p>
        </p:txBody>
      </p:sp>
    </p:spTree>
    <p:extLst>
      <p:ext uri="{BB962C8B-B14F-4D97-AF65-F5344CB8AC3E}">
        <p14:creationId xmlns:p14="http://schemas.microsoft.com/office/powerpoint/2010/main" val="136424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313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Excellency of God</a:t>
            </a:r>
          </a:p>
        </p:txBody>
      </p:sp>
    </p:spTree>
    <p:extLst>
      <p:ext uri="{BB962C8B-B14F-4D97-AF65-F5344CB8AC3E}">
        <p14:creationId xmlns:p14="http://schemas.microsoft.com/office/powerpoint/2010/main" val="5457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May the God of endurance and encouragement grant you to live in such harmony with one another…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990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May the God of </a:t>
            </a:r>
            <a:r>
              <a:rPr lang="en-US" sz="3600" b="1" u="sng" dirty="0" smtClean="0">
                <a:solidFill>
                  <a:srgbClr val="FFFF00"/>
                </a:solidFill>
              </a:rPr>
              <a:t>endurance</a:t>
            </a:r>
            <a:r>
              <a:rPr lang="en-US" sz="3600" dirty="0" smtClean="0"/>
              <a:t> and encouragement grant you to live in such harmony with one another…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2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May the God of </a:t>
            </a:r>
            <a:r>
              <a:rPr lang="en-US" sz="3600" b="1" u="sng" dirty="0" smtClean="0">
                <a:solidFill>
                  <a:srgbClr val="FFFF00"/>
                </a:solidFill>
              </a:rPr>
              <a:t>endurance</a:t>
            </a:r>
            <a:r>
              <a:rPr lang="en-US" sz="3600" dirty="0" smtClean="0"/>
              <a:t> and </a:t>
            </a:r>
            <a:r>
              <a:rPr lang="en-US" sz="3600" b="1" u="sng" dirty="0" smtClean="0">
                <a:solidFill>
                  <a:srgbClr val="FFFF00"/>
                </a:solidFill>
              </a:rPr>
              <a:t>encouragement</a:t>
            </a:r>
            <a:r>
              <a:rPr lang="en-US" sz="3600" dirty="0" smtClean="0"/>
              <a:t> grant you to live in such harmony with one another…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354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46590" y="3370777"/>
            <a:ext cx="8093592" cy="193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en-US" sz="6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Persevering in </a:t>
            </a:r>
            <a:r>
              <a:rPr lang="en-US" sz="10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Doing Good</a:t>
            </a:r>
            <a:endParaRPr lang="en-US" sz="10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172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313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Example of Christ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Exhortation of Scripture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Excellency of God</a:t>
            </a:r>
          </a:p>
        </p:txBody>
      </p:sp>
    </p:spTree>
    <p:extLst>
      <p:ext uri="{BB962C8B-B14F-4D97-AF65-F5344CB8AC3E}">
        <p14:creationId xmlns:p14="http://schemas.microsoft.com/office/powerpoint/2010/main" val="12845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416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Exaltation of the Father</a:t>
            </a:r>
          </a:p>
        </p:txBody>
      </p:sp>
    </p:spTree>
    <p:extLst>
      <p:ext uri="{BB962C8B-B14F-4D97-AF65-F5344CB8AC3E}">
        <p14:creationId xmlns:p14="http://schemas.microsoft.com/office/powerpoint/2010/main" val="250998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May the God of endurance and encouragement grant you to live in such harmony with one another, in accord with Christ Jesus, </a:t>
            </a:r>
            <a:r>
              <a:rPr lang="en-US" sz="3600" b="1" dirty="0" smtClean="0"/>
              <a:t>6</a:t>
            </a:r>
            <a:r>
              <a:rPr lang="en-US" sz="3600" dirty="0" smtClean="0"/>
              <a:t> that together you may with one voice glorify the God and Father of our Lord Jesus Christ.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46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5</a:t>
            </a:r>
            <a:r>
              <a:rPr lang="en-US" sz="3600" b="1" dirty="0"/>
              <a:t> </a:t>
            </a:r>
            <a:r>
              <a:rPr lang="en-US" sz="3600" dirty="0" smtClean="0"/>
              <a:t>May the God of endurance and encouragement grant you to live in such harmony with one another, in accord with Christ Jesus, </a:t>
            </a:r>
            <a:r>
              <a:rPr lang="en-US" sz="3600" b="1" dirty="0" smtClean="0"/>
              <a:t>6</a:t>
            </a:r>
            <a:r>
              <a:rPr lang="en-US" sz="3600" dirty="0" smtClean="0"/>
              <a:t> that </a:t>
            </a:r>
            <a:r>
              <a:rPr lang="en-US" sz="3600" b="1" u="sng" dirty="0" smtClean="0">
                <a:solidFill>
                  <a:srgbClr val="FFFF00"/>
                </a:solidFill>
              </a:rPr>
              <a:t>together you may with one voice</a:t>
            </a:r>
            <a:r>
              <a:rPr lang="en-US" sz="3600" dirty="0" smtClean="0"/>
              <a:t> glorify the God and Father of our Lord Jesus Christ.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22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4164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Example of Christ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Exhortation of Scripture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Excellency of God</a:t>
            </a: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Exaltation of the Father</a:t>
            </a:r>
          </a:p>
        </p:txBody>
      </p:sp>
    </p:spTree>
    <p:extLst>
      <p:ext uri="{BB962C8B-B14F-4D97-AF65-F5344CB8AC3E}">
        <p14:creationId xmlns:p14="http://schemas.microsoft.com/office/powerpoint/2010/main" val="105064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076054"/>
            <a:ext cx="8093592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7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Example of Christ</a:t>
            </a:r>
          </a:p>
        </p:txBody>
      </p:sp>
    </p:spTree>
    <p:extLst>
      <p:ext uri="{BB962C8B-B14F-4D97-AF65-F5344CB8AC3E}">
        <p14:creationId xmlns:p14="http://schemas.microsoft.com/office/powerpoint/2010/main" val="155180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dirty="0" smtClean="0"/>
              <a:t>For Christ did not please himself, but as it is written, “The reproaches of those who reproached you fell on me.”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5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dirty="0" smtClean="0"/>
              <a:t>For </a:t>
            </a:r>
            <a:r>
              <a:rPr lang="en-US" sz="3600" b="1" u="sng" dirty="0" smtClean="0">
                <a:solidFill>
                  <a:srgbClr val="FFFF00"/>
                </a:solidFill>
              </a:rPr>
              <a:t>Christ did not please himself</a:t>
            </a:r>
            <a:r>
              <a:rPr lang="en-US" sz="3600" dirty="0" smtClean="0"/>
              <a:t>, but as it is written, “The reproaches of those who reproached you fell on me.”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30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858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Romans 15</a:t>
            </a:r>
            <a:br>
              <a:rPr lang="en-US" sz="3600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 </a:t>
            </a:r>
            <a:r>
              <a:rPr lang="en-US" sz="3600" dirty="0" smtClean="0"/>
              <a:t>For Christ did not please himself, but as it is written, “</a:t>
            </a:r>
            <a:r>
              <a:rPr lang="en-US" sz="3600" b="1" u="sng" dirty="0" smtClean="0">
                <a:solidFill>
                  <a:srgbClr val="FFFF00"/>
                </a:solidFill>
              </a:rPr>
              <a:t>The reproaches of those who reproached you fell on me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4303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Example of Christ</a:t>
            </a:r>
          </a:p>
        </p:txBody>
      </p:sp>
    </p:spTree>
    <p:extLst>
      <p:ext uri="{BB962C8B-B14F-4D97-AF65-F5344CB8AC3E}">
        <p14:creationId xmlns:p14="http://schemas.microsoft.com/office/powerpoint/2010/main" val="5994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9144000" cy="50603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889000"/>
            <a:ext cx="9144000" cy="506036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1420" y="1138774"/>
            <a:ext cx="8093592" cy="20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60000"/>
              </a:lnSpc>
            </a:pPr>
            <a:endParaRPr lang="en-US" sz="4200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r">
              <a:lnSpc>
                <a:spcPct val="160000"/>
              </a:lnSpc>
            </a:pPr>
            <a:r>
              <a:rPr lang="en-US" sz="42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Exhortation of Scripture</a:t>
            </a:r>
          </a:p>
        </p:txBody>
      </p:sp>
    </p:spTree>
    <p:extLst>
      <p:ext uri="{BB962C8B-B14F-4D97-AF65-F5344CB8AC3E}">
        <p14:creationId xmlns:p14="http://schemas.microsoft.com/office/powerpoint/2010/main" val="215633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16646</TotalTime>
  <Words>78</Words>
  <Application>Microsoft Macintosh PowerPoint</Application>
  <PresentationFormat>On-screen Show (4:3)</PresentationFormat>
  <Paragraphs>35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 Black </vt:lpstr>
      <vt:lpstr>PowerPoint Presentation</vt:lpstr>
      <vt:lpstr>PowerPoint Presentation</vt:lpstr>
      <vt:lpstr>PowerPoint Presentation</vt:lpstr>
      <vt:lpstr>PowerPoint Presentation</vt:lpstr>
      <vt:lpstr>Romans 15 3 For Christ did not please himself, but as it is written, “The reproaches of those who reproached you fell on me.”</vt:lpstr>
      <vt:lpstr>Romans 15 3 For Christ did not please himself, but as it is written, “The reproaches of those who reproached you fell on me.”</vt:lpstr>
      <vt:lpstr>Romans 15 3 For Christ did not please himself, but as it is written, “The reproaches of those who reproached you fell on me.”</vt:lpstr>
      <vt:lpstr>PowerPoint Presentation</vt:lpstr>
      <vt:lpstr>PowerPoint Presentation</vt:lpstr>
      <vt:lpstr>Romans 15 4 For whatever was written in former days was written for our instruction, that through endurance and through  the encouragement of the Scriptures  we might have hope. </vt:lpstr>
      <vt:lpstr>Romans 15 4 For whatever was written in former days was written for our instruction, that through endurance and through  the encouragement of the Scriptures  we might have hope. </vt:lpstr>
      <vt:lpstr>Romans 15 4 For whatever was written in former days was written for our instruction, that through endurance and through the encouragement of the Scriptures  we might have hope. </vt:lpstr>
      <vt:lpstr>Romans 15 4 For whatever was written in former days was written for our instruction, that through endurance and through the encouragement of the Scriptures  we might have hope. </vt:lpstr>
      <vt:lpstr>Romans 15 4 For whatever was written in former days was written for our instruction, that through endurance and through the encouragement of the Scriptures  we might have hope. </vt:lpstr>
      <vt:lpstr>PowerPoint Presentation</vt:lpstr>
      <vt:lpstr>PowerPoint Presentation</vt:lpstr>
      <vt:lpstr>Romans 15 5 May the God of endurance and encouragement grant you to live in such harmony with one another… </vt:lpstr>
      <vt:lpstr>Romans 15 5 May the God of endurance and encouragement grant you to live in such harmony with one another… </vt:lpstr>
      <vt:lpstr>Romans 15 5 May the God of endurance and encouragement grant you to live in such harmony with one another… </vt:lpstr>
      <vt:lpstr>PowerPoint Presentation</vt:lpstr>
      <vt:lpstr>PowerPoint Presentation</vt:lpstr>
      <vt:lpstr>Romans 15 5 May the God of endurance and encouragement grant you to live in such harmony with one another, in accord with Christ Jesus, 6 that together you may with one voice glorify the God and Father of our Lord Jesus Christ. </vt:lpstr>
      <vt:lpstr>Romans 15 5 May the God of endurance and encouragement grant you to live in such harmony with one another, in accord with Christ Jesus, 6 that together you may with one voice glorify the God and Father of our Lord Jesus Christ.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Leviticus</dc:title>
  <dc:creator>David Maxson</dc:creator>
  <cp:lastModifiedBy>David Maxson</cp:lastModifiedBy>
  <cp:revision>98</cp:revision>
  <dcterms:created xsi:type="dcterms:W3CDTF">2016-02-18T20:21:54Z</dcterms:created>
  <dcterms:modified xsi:type="dcterms:W3CDTF">2016-05-08T13:19:30Z</dcterms:modified>
</cp:coreProperties>
</file>