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59" r:id="rId4"/>
    <p:sldId id="260" r:id="rId5"/>
    <p:sldId id="262" r:id="rId6"/>
    <p:sldId id="263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BFAA-C728-C941-A78E-9066E37B8525}" type="datetimeFigureOut">
              <a:rPr lang="en-US" smtClean="0"/>
              <a:pPr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rthwood 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973" y="0"/>
            <a:ext cx="9362974" cy="70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2025"/>
            <a:ext cx="9144001" cy="514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510" y="0"/>
            <a:ext cx="5637046" cy="6858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Jan: 	</a:t>
            </a:r>
            <a:r>
              <a:rPr lang="en-US" sz="2700" b="1" dirty="0" smtClean="0">
                <a:solidFill>
                  <a:schemeClr val="bg1"/>
                </a:solidFill>
              </a:rPr>
              <a:t>Depression (</a:t>
            </a:r>
            <a:r>
              <a:rPr lang="en-US" sz="2700" b="1" dirty="0" err="1" smtClean="0">
                <a:solidFill>
                  <a:schemeClr val="bg1"/>
                </a:solidFill>
              </a:rPr>
              <a:t>Psa</a:t>
            </a:r>
            <a:r>
              <a:rPr lang="en-US" sz="2700" b="1" dirty="0" smtClean="0">
                <a:solidFill>
                  <a:schemeClr val="bg1"/>
                </a:solidFill>
              </a:rPr>
              <a:t> 88)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Feb: 	Sin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51)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Mar: 	Expansion (</a:t>
            </a:r>
            <a:r>
              <a:rPr lang="en-US" sz="2700" dirty="0" err="1" smtClean="0">
                <a:solidFill>
                  <a:schemeClr val="bg1"/>
                </a:solidFill>
              </a:rPr>
              <a:t>Neh</a:t>
            </a:r>
            <a:r>
              <a:rPr lang="en-US" sz="2700" dirty="0" smtClean="0">
                <a:solidFill>
                  <a:schemeClr val="bg1"/>
                </a:solidFill>
              </a:rPr>
              <a:t> 1)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Apr: 	Separation </a:t>
            </a:r>
            <a:r>
              <a:rPr lang="en-US" sz="2700" dirty="0">
                <a:solidFill>
                  <a:schemeClr val="bg1"/>
                </a:solidFill>
              </a:rPr>
              <a:t>(</a:t>
            </a:r>
            <a:r>
              <a:rPr lang="en-US" sz="2700" dirty="0" err="1">
                <a:solidFill>
                  <a:schemeClr val="bg1"/>
                </a:solidFill>
              </a:rPr>
              <a:t>Jn</a:t>
            </a:r>
            <a:r>
              <a:rPr lang="en-US" sz="2700" dirty="0">
                <a:solidFill>
                  <a:schemeClr val="bg1"/>
                </a:solidFill>
              </a:rPr>
              <a:t> 17) </a:t>
            </a:r>
            <a:endParaRPr lang="en-US" sz="27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May: 	Loss (1 Tim 2)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June: 	Anger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94)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b="1" dirty="0" smtClean="0">
                <a:solidFill>
                  <a:schemeClr val="bg1"/>
                </a:solidFill>
              </a:rPr>
              <a:t>July: 	Dryness (</a:t>
            </a:r>
            <a:r>
              <a:rPr lang="en-US" sz="2700" b="1" dirty="0" err="1" smtClean="0">
                <a:solidFill>
                  <a:schemeClr val="bg1"/>
                </a:solidFill>
              </a:rPr>
              <a:t>Psa</a:t>
            </a:r>
            <a:r>
              <a:rPr lang="en-US" sz="2700" b="1" dirty="0" smtClean="0">
                <a:solidFill>
                  <a:schemeClr val="bg1"/>
                </a:solidFill>
              </a:rPr>
              <a:t> 90)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Aug: 	Worry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139)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Sept: 	Envy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73)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Oct: 	Weariness (political, </a:t>
            </a:r>
            <a:r>
              <a:rPr lang="en-US" sz="2700" dirty="0" err="1" smtClean="0">
                <a:solidFill>
                  <a:schemeClr val="bg1"/>
                </a:solidFill>
              </a:rPr>
              <a:t>Jer</a:t>
            </a:r>
            <a:r>
              <a:rPr lang="en-US" sz="2700" dirty="0" smtClean="0">
                <a:solidFill>
                  <a:schemeClr val="bg1"/>
                </a:solidFill>
              </a:rPr>
              <a:t> 29)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Nov: 	Loneliness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42)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Dec: 	Blessing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136)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inbow-1401785.jpg"/>
          <p:cNvPicPr>
            <a:picLocks noChangeAspect="1"/>
          </p:cNvPicPr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0" y="395263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34118"/>
            <a:ext cx="9144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5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DRYNESS</a:t>
            </a:r>
          </a:p>
          <a:p>
            <a:pPr algn="ctr">
              <a:lnSpc>
                <a:spcPct val="90000"/>
              </a:lnSpc>
            </a:pPr>
            <a:r>
              <a:rPr lang="en-US" sz="6000" dirty="0" smtClean="0">
                <a:solidFill>
                  <a:schemeClr val="bg1"/>
                </a:solidFill>
                <a:latin typeface="Century Gothic"/>
                <a:cs typeface="Century Gothic"/>
              </a:rPr>
              <a:t>Psalm 90</a:t>
            </a:r>
            <a:endParaRPr lang="en-US" sz="6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inbow-1401785.jpg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395263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5263"/>
            <a:ext cx="9144000" cy="1502976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ASSESSMENT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939" y="2102293"/>
            <a:ext cx="81312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2013" indent="-862013">
              <a:spcAft>
                <a:spcPts val="3600"/>
              </a:spcAft>
              <a:buFont typeface="+mj-lt"/>
              <a:buAutoNum type="arabicPeriod"/>
            </a:pPr>
            <a:r>
              <a:rPr lang="en-US" sz="4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BE HONEST.</a:t>
            </a:r>
          </a:p>
          <a:p>
            <a:pPr marL="862013" indent="-862013">
              <a:spcAft>
                <a:spcPts val="3600"/>
              </a:spcAft>
              <a:buFont typeface="+mj-lt"/>
              <a:buAutoNum type="arabicPeriod"/>
            </a:pPr>
            <a:r>
              <a:rPr lang="en-US" sz="4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TRY TO DISCERN “WHY.”</a:t>
            </a:r>
          </a:p>
          <a:p>
            <a:pPr marL="862013" indent="-862013">
              <a:spcAft>
                <a:spcPts val="3600"/>
              </a:spcAft>
              <a:buFont typeface="+mj-lt"/>
              <a:buAutoNum type="arabicPeriod"/>
            </a:pPr>
            <a:r>
              <a:rPr lang="en-US" sz="4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SEE YOUR DRYNESS AS A BLESSING.</a:t>
            </a:r>
            <a:endParaRPr lang="en-US" sz="4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inbow-1401785.jpg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395263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5263"/>
            <a:ext cx="9144000" cy="1502976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939" y="1898239"/>
            <a:ext cx="81312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2013" indent="-862013">
              <a:buFont typeface="+mj-lt"/>
              <a:buAutoNum type="arabicPeriod"/>
            </a:pPr>
            <a:r>
              <a:rPr lang="en-US" sz="4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SEEK</a:t>
            </a:r>
          </a:p>
          <a:p>
            <a:pPr marL="862013" indent="-862013">
              <a:buFont typeface="+mj-lt"/>
              <a:buAutoNum type="arabicPeriod"/>
            </a:pPr>
            <a:endParaRPr lang="en-US" sz="4800" b="1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862013" indent="-862013">
              <a:buFont typeface="+mj-lt"/>
              <a:buAutoNum type="arabicPeriod"/>
            </a:pPr>
            <a:endParaRPr lang="en-US" sz="4800" b="1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862013" indent="-862013">
              <a:buFont typeface="+mj-lt"/>
              <a:buAutoNum type="arabicPeriod"/>
            </a:pPr>
            <a:endParaRPr lang="en-US" sz="4800" b="1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862013" indent="-862013">
              <a:buFont typeface="+mj-lt"/>
              <a:buAutoNum type="arabicPeriod"/>
            </a:pPr>
            <a:endParaRPr lang="en-US" sz="4800" b="1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862013" indent="-862013">
              <a:buFont typeface="+mj-lt"/>
              <a:buAutoNum type="arabicPeriod"/>
            </a:pPr>
            <a:r>
              <a:rPr lang="en-US" sz="4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WAIT</a:t>
            </a:r>
            <a:endParaRPr lang="en-US" sz="4800" b="1" dirty="0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939" y="2715461"/>
            <a:ext cx="665681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19213" lvl="1" indent="-862013">
              <a:buFont typeface="+mj-lt"/>
              <a:buAutoNum type="alphaUcPeriod"/>
            </a:pPr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THROUGH NATURE</a:t>
            </a:r>
          </a:p>
          <a:p>
            <a:pPr marL="1319213" lvl="1" indent="-862013">
              <a:buFont typeface="+mj-lt"/>
              <a:buAutoNum type="alphaUcPeriod"/>
            </a:pPr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THROUGH PEOPLE</a:t>
            </a:r>
          </a:p>
          <a:p>
            <a:pPr marL="1319213" lvl="1" indent="-862013">
              <a:buFont typeface="+mj-lt"/>
              <a:buAutoNum type="alphaUcPeriod"/>
            </a:pPr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THROUGH WORSHIP</a:t>
            </a:r>
          </a:p>
          <a:p>
            <a:pPr marL="1319213" lvl="1" indent="-862013">
              <a:buFont typeface="+mj-lt"/>
              <a:buAutoNum type="alphaUcPeriod"/>
            </a:pPr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THROUGH THE WORD</a:t>
            </a:r>
          </a:p>
          <a:p>
            <a:pPr marL="1319213" lvl="1" indent="-862013">
              <a:spcAft>
                <a:spcPts val="3600"/>
              </a:spcAft>
              <a:buFont typeface="+mj-lt"/>
              <a:buAutoNum type="alphaUcPeriod"/>
            </a:pPr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THROUGH PRAYER</a:t>
            </a:r>
          </a:p>
          <a:p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36</Words>
  <Application>Microsoft Office PowerPoint</Application>
  <PresentationFormat>On-screen Show (4:3)</PresentationFormat>
  <Paragraphs>30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Northwood2</cp:lastModifiedBy>
  <cp:revision>5</cp:revision>
  <dcterms:created xsi:type="dcterms:W3CDTF">2016-07-10T11:47:53Z</dcterms:created>
  <dcterms:modified xsi:type="dcterms:W3CDTF">2016-07-10T13:52:41Z</dcterms:modified>
</cp:coreProperties>
</file>