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0CB4-B3A9-0344-8C75-17A7EA641A7C}" type="datetimeFigureOut">
              <a:rPr lang="en-US" smtClean="0"/>
              <a:pPr/>
              <a:t>7/31/16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F17D-FE3A-194D-A8DD-C0A648F9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oklyn_Museum_-_What_Our_Lord_Saw_from_the_Cross_(Ce_que_voyait_Notre-Seigneur_sur_la_Croix)_-_James_Tiss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24" y="0"/>
            <a:ext cx="6303817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oklyn_Museum_-_What_Our_Lord_Saw_from_the_Cross_(Ce_que_voyait_Notre-Seigneur_sur_la_Croix)_-_James_Tiss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210"/>
            <a:ext cx="9144000" cy="99478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oklyn_Museum_-_What_Our_Lord_Saw_from_the_Cross_(Ce_que_voyait_Notre-Seigneur_sur_la_Croix)_-_James_Tissot.jpg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-345210"/>
            <a:ext cx="9144000" cy="99478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136" y="1123384"/>
            <a:ext cx="76495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Candara"/>
                <a:cs typeface="Candara"/>
              </a:rPr>
              <a:t>“Father, forgive them, for they know not what they do” </a:t>
            </a:r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(Luke 23:34).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Candara"/>
                <a:cs typeface="Candara"/>
              </a:rPr>
              <a:t>“Truly, I say to you, today you will be with me in Paradise” </a:t>
            </a:r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(Luke 23:43).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Candara"/>
                <a:cs typeface="Candara"/>
              </a:rPr>
              <a:t>“Woman, behold your son!”; “Behold, your mother!” </a:t>
            </a:r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(John 19:26, 27)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Candara"/>
                <a:cs typeface="Candara"/>
              </a:rPr>
              <a:t>“My God, my God, why have you forsaken me?” </a:t>
            </a:r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(Matt. 27:46; Mark 15:34)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Candara"/>
                <a:cs typeface="Candara"/>
              </a:rPr>
              <a:t>“I thirst” </a:t>
            </a:r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(John 19:28).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Candara"/>
                <a:cs typeface="Candara"/>
              </a:rPr>
              <a:t>“It is finished” </a:t>
            </a:r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(John 19:30).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Candara"/>
                <a:cs typeface="Candara"/>
              </a:rPr>
              <a:t>“Father, into your hands I commit my spirit!” </a:t>
            </a:r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(Luke 23:46)</a:t>
            </a:r>
            <a:endParaRPr lang="en-US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376" y="292388"/>
            <a:ext cx="8467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FF"/>
                </a:solidFill>
                <a:latin typeface="Century Gothic"/>
                <a:cs typeface="Century Gothic"/>
              </a:rPr>
              <a:t>Seven Wondrous Statements</a:t>
            </a:r>
            <a:endParaRPr lang="en-US" sz="3200" b="1" u="sng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139</Words>
  <Application>Microsoft Macintosh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Auburn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Joshua Carter</cp:lastModifiedBy>
  <cp:revision>5</cp:revision>
  <dcterms:created xsi:type="dcterms:W3CDTF">2016-07-31T11:26:41Z</dcterms:created>
  <dcterms:modified xsi:type="dcterms:W3CDTF">2016-07-31T12:44:46Z</dcterms:modified>
</cp:coreProperties>
</file>