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sldIdLst>
    <p:sldId id="256" r:id="rId2"/>
    <p:sldId id="257" r:id="rId3"/>
    <p:sldId id="259" r:id="rId4"/>
    <p:sldId id="258" r:id="rId5"/>
    <p:sldId id="260" r:id="rId6"/>
  </p:sldIdLst>
  <p:sldSz cx="9144000" cy="6858000" type="screen4x3"/>
  <p:notesSz cx="6858000" cy="9144000"/>
  <p:embeddedFontLst>
    <p:embeddedFont>
      <p:font typeface="Century Gothic" panose="020B0502020202020204" pitchFamily="34" charset="0"/>
      <p:regular r:id="rId7"/>
      <p:bold r:id="rId8"/>
      <p:italic r:id="rId9"/>
      <p:boldItalic r:id="rId10"/>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41" d="100"/>
          <a:sy n="41" d="100"/>
        </p:scale>
        <p:origin x="1072" y="4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ctrTitle"/>
          </p:nvPr>
        </p:nvSpPr>
        <p:spPr>
          <a:xfrm>
            <a:off x="1028700" y="1803405"/>
            <a:ext cx="7086600" cy="1825096"/>
          </a:xfrm>
        </p:spPr>
        <p:txBody>
          <a:bodyPr anchor="b">
            <a:normAutofit/>
          </a:bodyPr>
          <a:lstStyle>
            <a:lvl1pPr algn="l">
              <a:defRPr sz="4500"/>
            </a:lvl1pPr>
          </a:lstStyle>
          <a:p>
            <a:r>
              <a:rPr lang="en-US"/>
              <a:t>Click to edit Master title style</a:t>
            </a:r>
            <a:endParaRPr lang="en-US" dirty="0"/>
          </a:p>
        </p:txBody>
      </p:sp>
      <p:sp>
        <p:nvSpPr>
          <p:cNvPr id="3" name="Subtitle 2"/>
          <p:cNvSpPr>
            <a:spLocks noGrp="1"/>
          </p:cNvSpPr>
          <p:nvPr>
            <p:ph type="subTitle" idx="1"/>
          </p:nvPr>
        </p:nvSpPr>
        <p:spPr>
          <a:xfrm>
            <a:off x="1028700" y="3632201"/>
            <a:ext cx="7086600" cy="685800"/>
          </a:xfrm>
        </p:spPr>
        <p:txBody>
          <a:bodyPr>
            <a:normAutofit/>
          </a:bodyPr>
          <a:lstStyle>
            <a:lvl1pPr marL="0" indent="0" algn="l">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932171" y="4314328"/>
            <a:ext cx="2183130" cy="374642"/>
          </a:xfrm>
        </p:spPr>
        <p:txBody>
          <a:bodyPr/>
          <a:lstStyle/>
          <a:p>
            <a:fld id="{48A87A34-81AB-432B-8DAE-1953F412C126}" type="datetimeFigureOut">
              <a:rPr lang="en-US" dirty="0"/>
              <a:t>9/18/2016</a:t>
            </a:fld>
            <a:endParaRPr lang="en-US" dirty="0"/>
          </a:p>
        </p:txBody>
      </p:sp>
      <p:sp>
        <p:nvSpPr>
          <p:cNvPr id="5" name="Footer Placeholder 4"/>
          <p:cNvSpPr>
            <a:spLocks noGrp="1"/>
          </p:cNvSpPr>
          <p:nvPr>
            <p:ph type="ftr" sz="quarter" idx="11"/>
          </p:nvPr>
        </p:nvSpPr>
        <p:spPr>
          <a:xfrm>
            <a:off x="1028700" y="4323846"/>
            <a:ext cx="4800600" cy="365125"/>
          </a:xfrm>
        </p:spPr>
        <p:txBody>
          <a:bodyPr/>
          <a:lstStyle/>
          <a:p>
            <a:endParaRPr lang="en-US" dirty="0"/>
          </a:p>
        </p:txBody>
      </p:sp>
      <p:sp>
        <p:nvSpPr>
          <p:cNvPr id="6" name="Slide Number Placeholder 5"/>
          <p:cNvSpPr>
            <a:spLocks noGrp="1"/>
          </p:cNvSpPr>
          <p:nvPr>
            <p:ph type="sldNum" sz="quarter" idx="12"/>
          </p:nvPr>
        </p:nvSpPr>
        <p:spPr>
          <a:xfrm>
            <a:off x="6057900" y="1430867"/>
            <a:ext cx="2057400"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33" y="4697361"/>
            <a:ext cx="8116526" cy="819355"/>
          </a:xfrm>
        </p:spPr>
        <p:txBody>
          <a:bodyPr anchor="b"/>
          <a:lstStyle>
            <a:lvl1pPr algn="l">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1295" y="941440"/>
            <a:ext cx="8116380" cy="347816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14350" y="5516716"/>
            <a:ext cx="8115300" cy="701969"/>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0" y="753533"/>
            <a:ext cx="8115300" cy="2802467"/>
          </a:xfrm>
        </p:spPr>
        <p:txBody>
          <a:bodyPr anchor="ct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768350" y="3649134"/>
            <a:ext cx="7597887" cy="999067"/>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dirty="0"/>
              <a:pPr/>
              <a:t>9/18/2016</a:t>
            </a:fld>
            <a:endParaRPr lang="en-US" dirty="0"/>
          </a:p>
        </p:txBody>
      </p:sp>
      <p:sp>
        <p:nvSpPr>
          <p:cNvPr id="6" name="Footer Placeholder 5"/>
          <p:cNvSpPr>
            <a:spLocks noGrp="1"/>
          </p:cNvSpPr>
          <p:nvPr>
            <p:ph type="ftr" sz="quarter" idx="11"/>
          </p:nvPr>
        </p:nvSpPr>
        <p:spPr>
          <a:xfrm>
            <a:off x="514350" y="379942"/>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51" y="753534"/>
            <a:ext cx="7613650" cy="2604495"/>
          </a:xfrm>
        </p:spPr>
        <p:txBody>
          <a:bodyPr anchor="ctr"/>
          <a:lstStyle>
            <a:lvl1pPr algn="l">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977899" y="3365557"/>
            <a:ext cx="7194552" cy="444443"/>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768351" y="3959863"/>
            <a:ext cx="7613650" cy="679871"/>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dirty="0"/>
              <a:pPr/>
              <a:t>9/18/2016</a:t>
            </a:fld>
            <a:endParaRPr lang="en-US" dirty="0"/>
          </a:p>
        </p:txBody>
      </p:sp>
      <p:sp>
        <p:nvSpPr>
          <p:cNvPr id="6" name="Footer Placeholder 5"/>
          <p:cNvSpPr>
            <a:spLocks noGrp="1"/>
          </p:cNvSpPr>
          <p:nvPr>
            <p:ph type="ftr" sz="quarter" idx="11"/>
          </p:nvPr>
        </p:nvSpPr>
        <p:spPr>
          <a:xfrm>
            <a:off x="514350" y="379942"/>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dirty="0"/>
              <a:t>‹#›</a:t>
            </a:fld>
            <a:endParaRPr lang="en-US" dirty="0"/>
          </a:p>
        </p:txBody>
      </p:sp>
      <p:sp>
        <p:nvSpPr>
          <p:cNvPr id="9" name="TextBox 8"/>
          <p:cNvSpPr txBox="1"/>
          <p:nvPr/>
        </p:nvSpPr>
        <p:spPr>
          <a:xfrm>
            <a:off x="357188" y="93345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8238173" y="270129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71" y="1124702"/>
            <a:ext cx="7609640" cy="2511835"/>
          </a:xfrm>
        </p:spPr>
        <p:txBody>
          <a:bodyPr anchor="b"/>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768350" y="3648316"/>
            <a:ext cx="7608491" cy="999885"/>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860839" y="378884"/>
            <a:ext cx="2183130" cy="365125"/>
          </a:xfrm>
        </p:spPr>
        <p:txBody>
          <a:bodyPr/>
          <a:lstStyle>
            <a:lvl1pPr algn="r">
              <a:defRPr/>
            </a:lvl1pPr>
          </a:lstStyle>
          <a:p>
            <a:fld id="{48A87A34-81AB-432B-8DAE-1953F412C126}" type="datetimeFigureOut">
              <a:rPr lang="en-US" dirty="0"/>
              <a:pPr/>
              <a:t>9/18/2016</a:t>
            </a:fld>
            <a:endParaRPr lang="en-US" dirty="0"/>
          </a:p>
        </p:txBody>
      </p:sp>
      <p:sp>
        <p:nvSpPr>
          <p:cNvPr id="6" name="Footer Placeholder 5"/>
          <p:cNvSpPr>
            <a:spLocks noGrp="1"/>
          </p:cNvSpPr>
          <p:nvPr>
            <p:ph type="ftr" sz="quarter" idx="11"/>
          </p:nvPr>
        </p:nvSpPr>
        <p:spPr>
          <a:xfrm>
            <a:off x="514350" y="378884"/>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45794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14350" y="2202080"/>
            <a:ext cx="2592324" cy="617320"/>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514349" y="2904565"/>
            <a:ext cx="2592324" cy="331413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276600" y="2201333"/>
            <a:ext cx="2592324" cy="626534"/>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275144" y="2904067"/>
            <a:ext cx="2592324" cy="331461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6038850" y="2192866"/>
            <a:ext cx="2592324" cy="626534"/>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6038851" y="2904565"/>
            <a:ext cx="2592324" cy="331413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1" y="762000"/>
            <a:ext cx="645794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16463" y="4191001"/>
            <a:ext cx="2588687" cy="682765"/>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516463" y="2362200"/>
            <a:ext cx="258868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516463" y="4873765"/>
            <a:ext cx="2588687" cy="1344921"/>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280698" y="4191001"/>
            <a:ext cx="2586701" cy="682765"/>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280697" y="2362200"/>
            <a:ext cx="258670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280699" y="4873764"/>
            <a:ext cx="2586701" cy="1344921"/>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6037299" y="4191001"/>
            <a:ext cx="2592352" cy="682765"/>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6037391" y="2362200"/>
            <a:ext cx="258590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6037299" y="4873762"/>
            <a:ext cx="2589334" cy="1344921"/>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4350" y="2194560"/>
            <a:ext cx="81153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Vertical Title 1"/>
          <p:cNvSpPr>
            <a:spLocks noGrp="1"/>
          </p:cNvSpPr>
          <p:nvPr>
            <p:ph type="title" orient="vert"/>
          </p:nvPr>
        </p:nvSpPr>
        <p:spPr>
          <a:xfrm>
            <a:off x="7086600" y="745067"/>
            <a:ext cx="154305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68350" y="745068"/>
            <a:ext cx="615315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860839" y="379942"/>
            <a:ext cx="2183130" cy="365125"/>
          </a:xfrm>
        </p:spPr>
        <p:txBody>
          <a:bodyPr/>
          <a:lstStyle>
            <a:lvl1pPr algn="r">
              <a:defRPr/>
            </a:lvl1pPr>
          </a:lstStyle>
          <a:p>
            <a:fld id="{48A87A34-81AB-432B-8DAE-1953F412C126}" type="datetimeFigureOut">
              <a:rPr lang="en-US" dirty="0"/>
              <a:pPr/>
              <a:t>9/18/2016</a:t>
            </a:fld>
            <a:endParaRPr lang="en-US" dirty="0"/>
          </a:p>
        </p:txBody>
      </p:sp>
      <p:sp>
        <p:nvSpPr>
          <p:cNvPr id="5" name="Footer Placeholder 4"/>
          <p:cNvSpPr>
            <a:spLocks noGrp="1"/>
          </p:cNvSpPr>
          <p:nvPr>
            <p:ph type="ftr" sz="quarter" idx="11"/>
          </p:nvPr>
        </p:nvSpPr>
        <p:spPr>
          <a:xfrm>
            <a:off x="514350" y="381001"/>
            <a:ext cx="5243619" cy="365125"/>
          </a:xfrm>
        </p:spPr>
        <p:txBody>
          <a:bodyPr/>
          <a:lstStyle/>
          <a:p>
            <a:endParaRPr lang="en-US" dirty="0"/>
          </a:p>
        </p:txBody>
      </p:sp>
      <p:sp>
        <p:nvSpPr>
          <p:cNvPr id="6" name="Slide Number Placeholder 5"/>
          <p:cNvSpPr>
            <a:spLocks noGrp="1"/>
          </p:cNvSpPr>
          <p:nvPr>
            <p:ph type="sldNum" sz="quarter" idx="12"/>
          </p:nvPr>
        </p:nvSpPr>
        <p:spPr>
          <a:xfrm>
            <a:off x="8146839" y="381001"/>
            <a:ext cx="482811"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1" y="753534"/>
            <a:ext cx="8115299" cy="2801935"/>
          </a:xfrm>
        </p:spPr>
        <p:txBody>
          <a:bodyPr anchor="b">
            <a:normAutofit/>
          </a:bodyPr>
          <a:lstStyle>
            <a:lvl1pPr algn="r">
              <a:defRPr sz="3000"/>
            </a:lvl1pPr>
          </a:lstStyle>
          <a:p>
            <a:r>
              <a:rPr lang="en-US"/>
              <a:t>Click to edit Master title style</a:t>
            </a:r>
            <a:endParaRPr lang="en-US" dirty="0"/>
          </a:p>
        </p:txBody>
      </p:sp>
      <p:sp>
        <p:nvSpPr>
          <p:cNvPr id="3" name="Text Placeholder 2"/>
          <p:cNvSpPr>
            <a:spLocks noGrp="1"/>
          </p:cNvSpPr>
          <p:nvPr>
            <p:ph type="body" idx="1"/>
          </p:nvPr>
        </p:nvSpPr>
        <p:spPr>
          <a:xfrm>
            <a:off x="768350" y="3641726"/>
            <a:ext cx="7867650" cy="955675"/>
          </a:xfrm>
        </p:spPr>
        <p:txBody>
          <a:bodyPr>
            <a:normAutofit/>
          </a:bodyPr>
          <a:lstStyle>
            <a:lvl1pPr marL="0" indent="0" algn="r">
              <a:buNone/>
              <a:defRPr sz="165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dirty="0"/>
              <a:pPr/>
              <a:t>9/18/2016</a:t>
            </a:fld>
            <a:endParaRPr lang="en-US" dirty="0"/>
          </a:p>
        </p:txBody>
      </p:sp>
      <p:sp>
        <p:nvSpPr>
          <p:cNvPr id="5" name="Footer Placeholder 4"/>
          <p:cNvSpPr>
            <a:spLocks noGrp="1"/>
          </p:cNvSpPr>
          <p:nvPr>
            <p:ph type="ftr" sz="quarter" idx="11"/>
          </p:nvPr>
        </p:nvSpPr>
        <p:spPr>
          <a:xfrm>
            <a:off x="514350" y="381002"/>
            <a:ext cx="5243619" cy="364065"/>
          </a:xfrm>
        </p:spPr>
        <p:txBody>
          <a:bodyPr/>
          <a:lstStyle/>
          <a:p>
            <a:endParaRPr lang="en-US" dirty="0"/>
          </a:p>
        </p:txBody>
      </p:sp>
      <p:sp>
        <p:nvSpPr>
          <p:cNvPr id="6" name="Slide Number Placeholder 5"/>
          <p:cNvSpPr>
            <a:spLocks noGrp="1"/>
          </p:cNvSpPr>
          <p:nvPr>
            <p:ph type="sldNum" sz="quarter" idx="12"/>
          </p:nvPr>
        </p:nvSpPr>
        <p:spPr>
          <a:xfrm>
            <a:off x="8146839" y="381001"/>
            <a:ext cx="482811"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4350" y="2194560"/>
            <a:ext cx="40005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94560"/>
            <a:ext cx="40005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45795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5807" y="2183802"/>
            <a:ext cx="3809993" cy="823912"/>
          </a:xfrm>
        </p:spPr>
        <p:txBody>
          <a:bodyPr anchor="b">
            <a:norm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3132667"/>
            <a:ext cx="3983831"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600" y="2183802"/>
            <a:ext cx="3829050" cy="823912"/>
          </a:xfrm>
        </p:spPr>
        <p:txBody>
          <a:bodyPr anchor="b">
            <a:norm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3132667"/>
            <a:ext cx="40005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3086100" cy="1600200"/>
          </a:xfrm>
        </p:spPr>
        <p:txBody>
          <a:bodyPr anchor="b"/>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3746686" y="746760"/>
            <a:ext cx="4882964"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3124200"/>
            <a:ext cx="3086100" cy="309448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5154930" cy="1600200"/>
          </a:xfrm>
        </p:spPr>
        <p:txBody>
          <a:bodyPr anchor="b"/>
          <a:lstStyle>
            <a:lvl1pPr algn="l">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95928" y="751242"/>
            <a:ext cx="2733722" cy="54674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14350" y="3124200"/>
            <a:ext cx="5154930" cy="309448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2" name="Title Placeholder 1"/>
          <p:cNvSpPr>
            <a:spLocks noGrp="1"/>
          </p:cNvSpPr>
          <p:nvPr>
            <p:ph type="title"/>
          </p:nvPr>
        </p:nvSpPr>
        <p:spPr>
          <a:xfrm>
            <a:off x="2171700" y="764373"/>
            <a:ext cx="645795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4350" y="2194561"/>
            <a:ext cx="81153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46520" y="6356351"/>
            <a:ext cx="218313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48A87A34-81AB-432B-8DAE-1953F412C126}" type="datetimeFigureOut">
              <a:rPr lang="en-US" dirty="0"/>
              <a:pPr/>
              <a:t>9/18/2016</a:t>
            </a:fld>
            <a:endParaRPr lang="en-US" dirty="0"/>
          </a:p>
        </p:txBody>
      </p:sp>
      <p:sp>
        <p:nvSpPr>
          <p:cNvPr id="5" name="Footer Placeholder 4"/>
          <p:cNvSpPr>
            <a:spLocks noGrp="1"/>
          </p:cNvSpPr>
          <p:nvPr>
            <p:ph type="ftr" sz="quarter" idx="3"/>
          </p:nvPr>
        </p:nvSpPr>
        <p:spPr>
          <a:xfrm>
            <a:off x="514350" y="6355846"/>
            <a:ext cx="5829300"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xStyles>
    <p:titleStyle>
      <a:lvl1pPr algn="r" defTabSz="685800" rtl="0" eaLnBrk="1" latinLnBrk="0" hangingPunct="1">
        <a:lnSpc>
          <a:spcPct val="90000"/>
        </a:lnSpc>
        <a:spcBef>
          <a:spcPct val="0"/>
        </a:spcBef>
        <a:buNone/>
        <a:defRPr sz="3000" kern="1200" cap="all"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65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Andalus" panose="02020603050405020304" pitchFamily="18" charset="-78"/>
                <a:cs typeface="Andalus" panose="02020603050405020304" pitchFamily="18" charset="-78"/>
              </a:rPr>
              <a:t>How precious to me are your thoughts, O God! </a:t>
            </a:r>
          </a:p>
        </p:txBody>
      </p:sp>
      <p:sp>
        <p:nvSpPr>
          <p:cNvPr id="3" name="Subtitle 2"/>
          <p:cNvSpPr>
            <a:spLocks noGrp="1"/>
          </p:cNvSpPr>
          <p:nvPr>
            <p:ph type="subTitle" idx="1"/>
          </p:nvPr>
        </p:nvSpPr>
        <p:spPr/>
        <p:txBody>
          <a:bodyPr>
            <a:normAutofit/>
          </a:bodyPr>
          <a:lstStyle/>
          <a:p>
            <a:r>
              <a:rPr lang="en-US" sz="2000" dirty="0"/>
              <a:t>Psalm 139:17-18</a:t>
            </a:r>
          </a:p>
        </p:txBody>
      </p:sp>
    </p:spTree>
    <p:extLst>
      <p:ext uri="{BB962C8B-B14F-4D97-AF65-F5344CB8AC3E}">
        <p14:creationId xmlns:p14="http://schemas.microsoft.com/office/powerpoint/2010/main" val="338003922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u="sng" dirty="0"/>
              <a:t>HE can</a:t>
            </a:r>
          </a:p>
        </p:txBody>
      </p:sp>
      <p:sp>
        <p:nvSpPr>
          <p:cNvPr id="3" name="Content Placeholder 2"/>
          <p:cNvSpPr>
            <a:spLocks noGrp="1"/>
          </p:cNvSpPr>
          <p:nvPr>
            <p:ph idx="1"/>
          </p:nvPr>
        </p:nvSpPr>
        <p:spPr>
          <a:xfrm>
            <a:off x="514350" y="2194561"/>
            <a:ext cx="8115300" cy="4455621"/>
          </a:xfrm>
        </p:spPr>
        <p:txBody>
          <a:bodyPr>
            <a:normAutofit lnSpcReduction="10000"/>
          </a:bodyPr>
          <a:lstStyle/>
          <a:p>
            <a:r>
              <a:rPr lang="en-US" sz="3200" b="1" dirty="0"/>
              <a:t>Be Angry with you</a:t>
            </a:r>
          </a:p>
          <a:p>
            <a:pPr lvl="1"/>
            <a:r>
              <a:rPr lang="en-US" sz="3050" dirty="0"/>
              <a:t>Psalm 7:11 - God is a just judge, And God is angry with the wicked every day. </a:t>
            </a:r>
          </a:p>
          <a:p>
            <a:pPr marL="342900" lvl="1" indent="0">
              <a:buNone/>
            </a:pPr>
            <a:endParaRPr lang="en-US" sz="3050" dirty="0"/>
          </a:p>
          <a:p>
            <a:r>
              <a:rPr lang="en-US" sz="3200" b="1" dirty="0"/>
              <a:t>Laugh</a:t>
            </a:r>
            <a:r>
              <a:rPr lang="en-US" sz="3200" dirty="0"/>
              <a:t> </a:t>
            </a:r>
            <a:r>
              <a:rPr lang="en-US" sz="3200" b="1" dirty="0"/>
              <a:t>at you</a:t>
            </a:r>
          </a:p>
          <a:p>
            <a:pPr lvl="1"/>
            <a:r>
              <a:rPr lang="en-US" sz="3050" dirty="0"/>
              <a:t>Psalm 37:12-13 - The wicked plots against the just, And gnashes at him with his teeth. The Lord laughs at him, For He sees that his day is coming. </a:t>
            </a:r>
          </a:p>
          <a:p>
            <a:pPr lvl="1"/>
            <a:endParaRPr lang="en-US" sz="3050" dirty="0"/>
          </a:p>
          <a:p>
            <a:pPr marL="342900" lvl="1" indent="0">
              <a:buNone/>
            </a:pPr>
            <a:endParaRPr lang="en-US" sz="3050" dirty="0"/>
          </a:p>
          <a:p>
            <a:endParaRPr lang="en-US" dirty="0"/>
          </a:p>
        </p:txBody>
      </p:sp>
    </p:spTree>
    <p:extLst>
      <p:ext uri="{BB962C8B-B14F-4D97-AF65-F5344CB8AC3E}">
        <p14:creationId xmlns:p14="http://schemas.microsoft.com/office/powerpoint/2010/main" val="192316571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u="sng" dirty="0"/>
              <a:t>HE can</a:t>
            </a:r>
          </a:p>
        </p:txBody>
      </p:sp>
      <p:sp>
        <p:nvSpPr>
          <p:cNvPr id="3" name="Content Placeholder 2"/>
          <p:cNvSpPr>
            <a:spLocks noGrp="1"/>
          </p:cNvSpPr>
          <p:nvPr>
            <p:ph idx="1"/>
          </p:nvPr>
        </p:nvSpPr>
        <p:spPr>
          <a:xfrm>
            <a:off x="514350" y="2194561"/>
            <a:ext cx="8115300" cy="4455621"/>
          </a:xfrm>
        </p:spPr>
        <p:txBody>
          <a:bodyPr>
            <a:normAutofit fontScale="92500" lnSpcReduction="10000"/>
          </a:bodyPr>
          <a:lstStyle/>
          <a:p>
            <a:r>
              <a:rPr lang="en-US" sz="3200" b="1" dirty="0"/>
              <a:t>Have Compassion for you</a:t>
            </a:r>
          </a:p>
          <a:p>
            <a:pPr lvl="1"/>
            <a:r>
              <a:rPr lang="en-US" sz="3050" dirty="0"/>
              <a:t>Psalm 135:14 - For the LORD will judge His people, And He will have compassion on His servants. </a:t>
            </a:r>
          </a:p>
          <a:p>
            <a:pPr marL="342900" lvl="1" indent="0">
              <a:buNone/>
            </a:pPr>
            <a:endParaRPr lang="en-US" sz="3050" dirty="0"/>
          </a:p>
          <a:p>
            <a:r>
              <a:rPr lang="en-US" sz="3200" b="1" dirty="0"/>
              <a:t>Grieve because of you</a:t>
            </a:r>
          </a:p>
          <a:p>
            <a:pPr lvl="1"/>
            <a:r>
              <a:rPr lang="en-US" sz="2900" dirty="0"/>
              <a:t>Psalm 78:40-42 - How often they provoked Him in the wilderness, And grieved Him in the desert! Yes, again and again they tempted God, And limited the Holy One of Israel. They did not remember His power: The day when He redeemed them from the enemy, </a:t>
            </a:r>
          </a:p>
          <a:p>
            <a:pPr lvl="1"/>
            <a:endParaRPr lang="en-US" sz="2900" dirty="0"/>
          </a:p>
          <a:p>
            <a:pPr marL="342900" lvl="1" indent="0">
              <a:buNone/>
            </a:pPr>
            <a:endParaRPr lang="en-US" sz="3050" dirty="0"/>
          </a:p>
          <a:p>
            <a:endParaRPr lang="en-US" dirty="0"/>
          </a:p>
        </p:txBody>
      </p:sp>
    </p:spTree>
    <p:extLst>
      <p:ext uri="{BB962C8B-B14F-4D97-AF65-F5344CB8AC3E}">
        <p14:creationId xmlns:p14="http://schemas.microsoft.com/office/powerpoint/2010/main" val="175302532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u="sng" dirty="0"/>
              <a:t>HE can</a:t>
            </a:r>
          </a:p>
        </p:txBody>
      </p:sp>
      <p:sp>
        <p:nvSpPr>
          <p:cNvPr id="3" name="Content Placeholder 2"/>
          <p:cNvSpPr>
            <a:spLocks noGrp="1"/>
          </p:cNvSpPr>
          <p:nvPr>
            <p:ph idx="1"/>
          </p:nvPr>
        </p:nvSpPr>
        <p:spPr>
          <a:xfrm>
            <a:off x="514350" y="2194561"/>
            <a:ext cx="8115300" cy="4407717"/>
          </a:xfrm>
        </p:spPr>
        <p:txBody>
          <a:bodyPr>
            <a:normAutofit fontScale="77500" lnSpcReduction="20000"/>
          </a:bodyPr>
          <a:lstStyle/>
          <a:p>
            <a:r>
              <a:rPr lang="en-US" sz="3200" b="1" dirty="0"/>
              <a:t>Love</a:t>
            </a:r>
            <a:r>
              <a:rPr lang="en-US" sz="3200" dirty="0"/>
              <a:t> </a:t>
            </a:r>
            <a:r>
              <a:rPr lang="en-US" sz="3200" b="1" dirty="0"/>
              <a:t>you</a:t>
            </a:r>
          </a:p>
          <a:p>
            <a:pPr lvl="1"/>
            <a:r>
              <a:rPr lang="en-US" sz="3050" dirty="0"/>
              <a:t>Psalm 36:7 - How precious is Your lovingkindness, O God! Therefore the children of men put their trust under the shadow of Your wings. </a:t>
            </a:r>
          </a:p>
          <a:p>
            <a:pPr marL="342900" lvl="1" indent="0">
              <a:buNone/>
            </a:pPr>
            <a:endParaRPr lang="en-US" sz="3050" dirty="0"/>
          </a:p>
          <a:p>
            <a:r>
              <a:rPr lang="en-US" sz="3200" b="1" dirty="0"/>
              <a:t>Hate you</a:t>
            </a:r>
          </a:p>
          <a:p>
            <a:pPr lvl="1"/>
            <a:r>
              <a:rPr lang="en-US" sz="3050" dirty="0"/>
              <a:t>Psalm 5:5 - The boastful shall not stand in Your sight; You hate all workers of iniquity. </a:t>
            </a:r>
          </a:p>
          <a:p>
            <a:pPr marL="342900" lvl="1" indent="0">
              <a:buNone/>
            </a:pPr>
            <a:endParaRPr lang="en-US" sz="3050" dirty="0"/>
          </a:p>
          <a:p>
            <a:pPr lvl="1"/>
            <a:r>
              <a:rPr lang="en-US" sz="3050" dirty="0"/>
              <a:t>Psalm11:5 - The LORD tests the righteous, But the wicked and the one who loves violence His soul hates. Upon the wicked He will rain coals; Fire and brimstone and a burning wind Shall be the portion of their cup. </a:t>
            </a:r>
          </a:p>
          <a:p>
            <a:pPr lvl="1"/>
            <a:endParaRPr lang="en-US" sz="3050" dirty="0"/>
          </a:p>
          <a:p>
            <a:pPr marL="0" indent="0">
              <a:buNone/>
            </a:pPr>
            <a:endParaRPr lang="en-US" dirty="0"/>
          </a:p>
        </p:txBody>
      </p:sp>
    </p:spTree>
    <p:extLst>
      <p:ext uri="{BB962C8B-B14F-4D97-AF65-F5344CB8AC3E}">
        <p14:creationId xmlns:p14="http://schemas.microsoft.com/office/powerpoint/2010/main" val="84623804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u="sng" dirty="0"/>
              <a:t>HE can</a:t>
            </a:r>
          </a:p>
        </p:txBody>
      </p:sp>
      <p:sp>
        <p:nvSpPr>
          <p:cNvPr id="3" name="Content Placeholder 2"/>
          <p:cNvSpPr>
            <a:spLocks noGrp="1"/>
          </p:cNvSpPr>
          <p:nvPr>
            <p:ph idx="1"/>
          </p:nvPr>
        </p:nvSpPr>
        <p:spPr/>
        <p:txBody>
          <a:bodyPr>
            <a:normAutofit lnSpcReduction="10000"/>
          </a:bodyPr>
          <a:lstStyle/>
          <a:p>
            <a:pPr marL="342900" lvl="1" indent="0">
              <a:buNone/>
            </a:pPr>
            <a:endParaRPr lang="en-US" sz="3050" dirty="0"/>
          </a:p>
          <a:p>
            <a:r>
              <a:rPr lang="en-US" sz="3200" b="1" dirty="0"/>
              <a:t>Be Joyful because of you</a:t>
            </a:r>
          </a:p>
          <a:p>
            <a:pPr lvl="1"/>
            <a:r>
              <a:rPr lang="en-US" sz="3050" dirty="0"/>
              <a:t>Zephaniah 3:17 - </a:t>
            </a:r>
          </a:p>
          <a:p>
            <a:pPr marL="342900" lvl="1" indent="0">
              <a:buNone/>
            </a:pPr>
            <a:r>
              <a:rPr lang="en-US" sz="3050" dirty="0"/>
              <a:t>Zion, let not your hands be weak. </a:t>
            </a:r>
          </a:p>
          <a:p>
            <a:pPr marL="342900" lvl="1" indent="0">
              <a:buNone/>
            </a:pPr>
            <a:r>
              <a:rPr lang="en-US" sz="3050" dirty="0"/>
              <a:t>The LORD your God in your midst, </a:t>
            </a:r>
          </a:p>
          <a:p>
            <a:pPr marL="342900" lvl="1" indent="0">
              <a:buNone/>
            </a:pPr>
            <a:r>
              <a:rPr lang="en-US" sz="3050" dirty="0"/>
              <a:t>The Mighty One, will save; </a:t>
            </a:r>
          </a:p>
          <a:p>
            <a:pPr marL="342900" lvl="1" indent="0">
              <a:buNone/>
            </a:pPr>
            <a:r>
              <a:rPr lang="en-US" sz="3050" dirty="0"/>
              <a:t>He will rejoice over you with gladness, </a:t>
            </a:r>
          </a:p>
          <a:p>
            <a:pPr marL="342900" lvl="1" indent="0">
              <a:buNone/>
            </a:pPr>
            <a:r>
              <a:rPr lang="en-US" sz="3050" dirty="0"/>
              <a:t>He will quiet you with His love, </a:t>
            </a:r>
          </a:p>
          <a:p>
            <a:pPr marL="342900" lvl="1" indent="0">
              <a:buNone/>
            </a:pPr>
            <a:r>
              <a:rPr lang="en-US" sz="3050" dirty="0"/>
              <a:t>He will rejoice over you with singing.” </a:t>
            </a:r>
          </a:p>
          <a:p>
            <a:endParaRPr lang="en-US" dirty="0"/>
          </a:p>
        </p:txBody>
      </p:sp>
    </p:spTree>
    <p:extLst>
      <p:ext uri="{BB962C8B-B14F-4D97-AF65-F5344CB8AC3E}">
        <p14:creationId xmlns:p14="http://schemas.microsoft.com/office/powerpoint/2010/main" val="206429931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1016</TotalTime>
  <Words>311</Words>
  <Application>Microsoft Office PowerPoint</Application>
  <PresentationFormat>On-screen Show (4:3)</PresentationFormat>
  <Paragraphs>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Century Gothic</vt:lpstr>
      <vt:lpstr>Arial</vt:lpstr>
      <vt:lpstr>Andalus</vt:lpstr>
      <vt:lpstr>Vapor Trail</vt:lpstr>
      <vt:lpstr>How precious to me are your thoughts, O God! </vt:lpstr>
      <vt:lpstr>HE can</vt:lpstr>
      <vt:lpstr>HE can</vt:lpstr>
      <vt:lpstr>HE can</vt:lpstr>
      <vt:lpstr>HE can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Smith</dc:creator>
  <cp:lastModifiedBy>Andrew Smith</cp:lastModifiedBy>
  <cp:revision>13</cp:revision>
  <dcterms:created xsi:type="dcterms:W3CDTF">2015-08-22T21:17:29Z</dcterms:created>
  <dcterms:modified xsi:type="dcterms:W3CDTF">2016-09-18T11:39:30Z</dcterms:modified>
</cp:coreProperties>
</file>