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3" r:id="rId6"/>
    <p:sldId id="264" r:id="rId7"/>
    <p:sldId id="265" r:id="rId8"/>
    <p:sldId id="266" r:id="rId9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10"/>
    </p:embeddedFont>
    <p:embeddedFont>
      <p:font typeface="Gill Sans MT" panose="020B0502020104020203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Smith" initials="AS" lastIdx="1" clrIdx="0">
    <p:extLst>
      <p:ext uri="{19B8F6BF-5375-455C-9EA6-DF929625EA0E}">
        <p15:presenceInfo xmlns:p15="http://schemas.microsoft.com/office/powerpoint/2012/main" userId="920bfafadf0c32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40" autoAdjust="0"/>
    <p:restoredTop sz="86355" autoAdjust="0"/>
  </p:normalViewPr>
  <p:slideViewPr>
    <p:cSldViewPr snapToGrid="0">
      <p:cViewPr varScale="1">
        <p:scale>
          <a:sx n="36" d="100"/>
          <a:sy n="36" d="100"/>
        </p:scale>
        <p:origin x="92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24T12:08:24.084" idx="1">
    <p:pos x="10" y="10"/>
    <p:text>if you could not think of anybody you need to get busy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10633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06674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0039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9/18/2016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66720"/>
      </p:ext>
    </p:extLst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45905"/>
      </p:ext>
    </p:extLst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9/18/2016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02749"/>
      </p:ext>
    </p:extLst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38196"/>
      </p:ext>
    </p:extLst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43875"/>
      </p:ext>
    </p:extLst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7607"/>
      </p:ext>
    </p:extLst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90379"/>
      </p:ext>
    </p:extLst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9/18/2016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4469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41942"/>
      </p:ext>
    </p:extLst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68911"/>
      </p:ext>
    </p:extLst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89570"/>
      </p:ext>
    </p:extLst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9/18/2016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58406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66751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0686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25060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39439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41476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6208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19577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295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903163"/>
                </a:solidFill>
              </a:rPr>
              <a:pPr/>
              <a:t>9/18/2016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375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“We being many, are one body”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Romans 12:3-16</a:t>
            </a:r>
          </a:p>
        </p:txBody>
      </p:sp>
    </p:spTree>
    <p:extLst>
      <p:ext uri="{BB962C8B-B14F-4D97-AF65-F5344CB8AC3E}">
        <p14:creationId xmlns:p14="http://schemas.microsoft.com/office/powerpoint/2010/main" val="2771050989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“Having the gifts differing according to the grace that is given to us, let us use them”v6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Phoebe was a helper </a:t>
            </a:r>
            <a:r>
              <a:rPr lang="en-US" sz="2400" dirty="0">
                <a:solidFill>
                  <a:schemeClr val="accent2"/>
                </a:solidFill>
              </a:rPr>
              <a:t>(Rom. 16:1-2)</a:t>
            </a:r>
          </a:p>
          <a:p>
            <a:r>
              <a:rPr lang="en-US" sz="2400" dirty="0"/>
              <a:t>Priscilla and Aquila were fellow workers and protectors </a:t>
            </a:r>
            <a:r>
              <a:rPr lang="en-US" sz="2400" dirty="0">
                <a:solidFill>
                  <a:schemeClr val="accent2"/>
                </a:solidFill>
              </a:rPr>
              <a:t>(Rom. 16:3)</a:t>
            </a:r>
          </a:p>
          <a:p>
            <a:r>
              <a:rPr lang="en-US" sz="2400" dirty="0"/>
              <a:t>Mary, </a:t>
            </a:r>
            <a:r>
              <a:rPr lang="en-US" sz="2400" dirty="0" err="1"/>
              <a:t>Tryphena</a:t>
            </a:r>
            <a:r>
              <a:rPr lang="en-US" sz="2400" dirty="0"/>
              <a:t>, Tryphosa, Persis were all laborers in the Lord </a:t>
            </a:r>
            <a:r>
              <a:rPr lang="en-US" sz="2400" dirty="0">
                <a:solidFill>
                  <a:schemeClr val="accent2"/>
                </a:solidFill>
              </a:rPr>
              <a:t>(Rom. 16:6,12)</a:t>
            </a:r>
          </a:p>
          <a:p>
            <a:r>
              <a:rPr lang="en-US" sz="2400" dirty="0"/>
              <a:t>Rufus’ mother was as to Paul his mother as well </a:t>
            </a:r>
            <a:r>
              <a:rPr lang="en-US" sz="2400" dirty="0">
                <a:solidFill>
                  <a:schemeClr val="accent2"/>
                </a:solidFill>
              </a:rPr>
              <a:t>(Rom. 16:13)</a:t>
            </a:r>
          </a:p>
        </p:txBody>
      </p:sp>
    </p:spTree>
    <p:extLst>
      <p:ext uri="{BB962C8B-B14F-4D97-AF65-F5344CB8AC3E}">
        <p14:creationId xmlns:p14="http://schemas.microsoft.com/office/powerpoint/2010/main" val="41595751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“Having the gifts differing according to the grace that is given to us, let us use them”v6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Apollos could aid and water</a:t>
            </a:r>
            <a:r>
              <a:rPr lang="en-US" sz="2400" dirty="0">
                <a:solidFill>
                  <a:schemeClr val="accent2"/>
                </a:solidFill>
              </a:rPr>
              <a:t>(1 Cor. 3:6,16:12)</a:t>
            </a:r>
          </a:p>
          <a:p>
            <a:r>
              <a:rPr lang="en-US" sz="2400" dirty="0" err="1"/>
              <a:t>Stephanas</a:t>
            </a:r>
            <a:r>
              <a:rPr lang="en-US" sz="2400" dirty="0"/>
              <a:t>, </a:t>
            </a:r>
            <a:r>
              <a:rPr lang="en-US" sz="2400" dirty="0" err="1"/>
              <a:t>Fortunatus</a:t>
            </a:r>
            <a:r>
              <a:rPr lang="en-US" sz="2400" dirty="0"/>
              <a:t>, and </a:t>
            </a:r>
            <a:r>
              <a:rPr lang="en-US" sz="2400" dirty="0" err="1"/>
              <a:t>Achaicus</a:t>
            </a:r>
            <a:r>
              <a:rPr lang="en-US" sz="2400" dirty="0"/>
              <a:t> were suppliers </a:t>
            </a:r>
            <a:r>
              <a:rPr lang="en-US" sz="2400" dirty="0">
                <a:solidFill>
                  <a:schemeClr val="accent2"/>
                </a:solidFill>
              </a:rPr>
              <a:t>(1 Cor. 16:17)</a:t>
            </a:r>
          </a:p>
          <a:p>
            <a:r>
              <a:rPr lang="en-US" sz="2400" dirty="0" err="1"/>
              <a:t>Epaphroditus</a:t>
            </a:r>
            <a:r>
              <a:rPr lang="en-US" sz="2400" dirty="0"/>
              <a:t> was a carrier </a:t>
            </a:r>
            <a:r>
              <a:rPr lang="en-US" sz="2400" dirty="0">
                <a:solidFill>
                  <a:schemeClr val="accent2"/>
                </a:solidFill>
              </a:rPr>
              <a:t>(Phil 4:18)</a:t>
            </a:r>
          </a:p>
          <a:p>
            <a:r>
              <a:rPr lang="en-US" sz="2400" dirty="0" err="1"/>
              <a:t>Tychicus</a:t>
            </a:r>
            <a:r>
              <a:rPr lang="en-US" sz="2400" dirty="0"/>
              <a:t> was a comforter </a:t>
            </a:r>
            <a:r>
              <a:rPr lang="en-US" sz="2400" dirty="0">
                <a:solidFill>
                  <a:schemeClr val="accent2"/>
                </a:solidFill>
              </a:rPr>
              <a:t>(Col. 4:7)</a:t>
            </a:r>
          </a:p>
          <a:p>
            <a:r>
              <a:rPr lang="en-US" sz="2400" dirty="0" err="1"/>
              <a:t>Epaphras</a:t>
            </a:r>
            <a:r>
              <a:rPr lang="en-US" sz="2400" dirty="0"/>
              <a:t> was laborer in prayer </a:t>
            </a:r>
            <a:r>
              <a:rPr lang="en-US" sz="2400" dirty="0">
                <a:solidFill>
                  <a:schemeClr val="accent2"/>
                </a:solidFill>
              </a:rPr>
              <a:t>(Col 4:12)</a:t>
            </a:r>
          </a:p>
          <a:p>
            <a:r>
              <a:rPr lang="en-US" sz="2400" dirty="0" err="1"/>
              <a:t>Onesiphorus</a:t>
            </a:r>
            <a:r>
              <a:rPr lang="en-US" sz="2400" dirty="0"/>
              <a:t> was a refresher </a:t>
            </a:r>
            <a:r>
              <a:rPr lang="en-US" sz="2400" dirty="0">
                <a:solidFill>
                  <a:schemeClr val="accent2"/>
                </a:solidFill>
              </a:rPr>
              <a:t>(2 Tim. 1:16-17)</a:t>
            </a:r>
          </a:p>
        </p:txBody>
      </p:sp>
    </p:spTree>
    <p:extLst>
      <p:ext uri="{BB962C8B-B14F-4D97-AF65-F5344CB8AC3E}">
        <p14:creationId xmlns:p14="http://schemas.microsoft.com/office/powerpoint/2010/main" val="35037646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“Having the gifts differing according to the grace that is given to us, let us use them”v6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44008"/>
          </a:xfrm>
        </p:spPr>
        <p:txBody>
          <a:bodyPr>
            <a:normAutofit/>
          </a:bodyPr>
          <a:lstStyle/>
          <a:p>
            <a:r>
              <a:rPr lang="en-US" sz="2400" dirty="0"/>
              <a:t>Philemon was a beloved friend and fellow laborer 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err="1">
                <a:solidFill>
                  <a:schemeClr val="accent2"/>
                </a:solidFill>
              </a:rPr>
              <a:t>Phn</a:t>
            </a:r>
            <a:r>
              <a:rPr lang="en-US" sz="2400" dirty="0">
                <a:solidFill>
                  <a:schemeClr val="accent2"/>
                </a:solidFill>
              </a:rPr>
              <a:t>. 2)</a:t>
            </a:r>
          </a:p>
          <a:p>
            <a:r>
              <a:rPr lang="en-US" sz="2400" dirty="0"/>
              <a:t>Onesimus was minister to Paul 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err="1">
                <a:solidFill>
                  <a:schemeClr val="accent2"/>
                </a:solidFill>
              </a:rPr>
              <a:t>Phn</a:t>
            </a:r>
            <a:r>
              <a:rPr lang="en-US" sz="2400" dirty="0">
                <a:solidFill>
                  <a:schemeClr val="accent2"/>
                </a:solidFill>
              </a:rPr>
              <a:t>. 13)</a:t>
            </a:r>
          </a:p>
          <a:p>
            <a:r>
              <a:rPr lang="en-US" sz="2400" dirty="0"/>
              <a:t>Barnabas was an encourager </a:t>
            </a:r>
            <a:r>
              <a:rPr lang="en-US" sz="2400" dirty="0">
                <a:solidFill>
                  <a:schemeClr val="accent2"/>
                </a:solidFill>
              </a:rPr>
              <a:t>(Acts 4:36)</a:t>
            </a:r>
          </a:p>
          <a:p>
            <a:r>
              <a:rPr lang="en-US" sz="2400" dirty="0"/>
              <a:t>Paul had the wisdom of God and shared it</a:t>
            </a:r>
            <a:r>
              <a:rPr lang="en-US" sz="2400" dirty="0">
                <a:solidFill>
                  <a:schemeClr val="accent2"/>
                </a:solidFill>
              </a:rPr>
              <a:t>(2 Pet. 3:16)</a:t>
            </a:r>
          </a:p>
          <a:p>
            <a:r>
              <a:rPr lang="en-US" sz="2400" dirty="0"/>
              <a:t>Luke was loyal </a:t>
            </a:r>
            <a:r>
              <a:rPr lang="en-US" sz="2400" dirty="0">
                <a:solidFill>
                  <a:schemeClr val="accent2"/>
                </a:solidFill>
              </a:rPr>
              <a:t>(2 Tim. 4:11)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Jesus was and is …</a:t>
            </a:r>
          </a:p>
        </p:txBody>
      </p:sp>
    </p:spTree>
    <p:extLst>
      <p:ext uri="{BB962C8B-B14F-4D97-AF65-F5344CB8AC3E}">
        <p14:creationId xmlns:p14="http://schemas.microsoft.com/office/powerpoint/2010/main" val="4618860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found those he could give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Timothy</a:t>
            </a:r>
          </a:p>
          <a:p>
            <a:pPr lvl="1"/>
            <a:r>
              <a:rPr lang="en-US" sz="2000" dirty="0"/>
              <a:t>Timothy checked on the Thessalonians for Paul </a:t>
            </a:r>
            <a:r>
              <a:rPr lang="en-US" sz="2000" dirty="0">
                <a:solidFill>
                  <a:schemeClr val="accent2"/>
                </a:solidFill>
              </a:rPr>
              <a:t>(1 Thess. 3:1-2)</a:t>
            </a:r>
          </a:p>
          <a:p>
            <a:r>
              <a:rPr lang="en-US" sz="2400" dirty="0"/>
              <a:t>Titus </a:t>
            </a:r>
          </a:p>
          <a:p>
            <a:pPr lvl="1"/>
            <a:r>
              <a:rPr lang="en-US" sz="2000" dirty="0"/>
              <a:t>Titus aided the Corinthians by getting them to accept Paul again </a:t>
            </a:r>
            <a:r>
              <a:rPr lang="en-US" sz="2000" dirty="0">
                <a:solidFill>
                  <a:schemeClr val="accent2"/>
                </a:solidFill>
              </a:rPr>
              <a:t>(2 Cor. 7:12)</a:t>
            </a:r>
          </a:p>
          <a:p>
            <a:r>
              <a:rPr lang="en-US" sz="2400" dirty="0" err="1"/>
              <a:t>Archippus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(Col. 4:17)</a:t>
            </a:r>
          </a:p>
        </p:txBody>
      </p:sp>
    </p:spTree>
    <p:extLst>
      <p:ext uri="{BB962C8B-B14F-4D97-AF65-F5344CB8AC3E}">
        <p14:creationId xmlns:p14="http://schemas.microsoft.com/office/powerpoint/2010/main" val="17887592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kindly affectionate to one another with brotherly love v10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Bad Examples</a:t>
            </a:r>
          </a:p>
          <a:p>
            <a:pPr lvl="1"/>
            <a:r>
              <a:rPr lang="en-US" sz="2600" dirty="0" err="1"/>
              <a:t>Hymenaeus</a:t>
            </a:r>
            <a:r>
              <a:rPr lang="en-US" sz="2600" dirty="0"/>
              <a:t> and Alexander were blasphemers </a:t>
            </a:r>
          </a:p>
          <a:p>
            <a:pPr lvl="2"/>
            <a:r>
              <a:rPr lang="en-US" sz="2400" dirty="0">
                <a:solidFill>
                  <a:schemeClr val="accent2"/>
                </a:solidFill>
              </a:rPr>
              <a:t>(1 Tim. 1:20)</a:t>
            </a:r>
          </a:p>
          <a:p>
            <a:pPr lvl="1"/>
            <a:r>
              <a:rPr lang="en-US" sz="2600" dirty="0"/>
              <a:t>Demas was a lover of this present world </a:t>
            </a:r>
          </a:p>
          <a:p>
            <a:pPr lvl="2"/>
            <a:r>
              <a:rPr lang="en-US" sz="2400" dirty="0">
                <a:solidFill>
                  <a:schemeClr val="accent2"/>
                </a:solidFill>
              </a:rPr>
              <a:t>(2 Tim. 4:10)</a:t>
            </a:r>
          </a:p>
          <a:p>
            <a:pPr lvl="1"/>
            <a:r>
              <a:rPr lang="en-US" sz="2600" dirty="0"/>
              <a:t>Diotrephes was someone who loved preeminence </a:t>
            </a:r>
          </a:p>
          <a:p>
            <a:pPr lvl="2"/>
            <a:r>
              <a:rPr lang="en-US" sz="2400" dirty="0">
                <a:solidFill>
                  <a:schemeClr val="accent2"/>
                </a:solidFill>
              </a:rPr>
              <a:t>(3 John 9</a:t>
            </a:r>
            <a:r>
              <a:rPr lang="en-US" sz="2200" dirty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6369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a/an…?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228003"/>
            <a:ext cx="3899527" cy="4456132"/>
          </a:xfrm>
        </p:spPr>
        <p:txBody>
          <a:bodyPr>
            <a:normAutofit/>
          </a:bodyPr>
          <a:lstStyle/>
          <a:p>
            <a:r>
              <a:rPr lang="en-US" sz="2400" dirty="0"/>
              <a:t>Helper</a:t>
            </a:r>
          </a:p>
          <a:p>
            <a:r>
              <a:rPr lang="en-US" sz="2400" dirty="0"/>
              <a:t>Protector</a:t>
            </a:r>
          </a:p>
          <a:p>
            <a:r>
              <a:rPr lang="en-US" sz="2400" dirty="0"/>
              <a:t>Laborer</a:t>
            </a:r>
          </a:p>
          <a:p>
            <a:r>
              <a:rPr lang="en-US" sz="2400" dirty="0"/>
              <a:t>Mother</a:t>
            </a:r>
          </a:p>
          <a:p>
            <a:r>
              <a:rPr lang="en-US" sz="2400" dirty="0"/>
              <a:t>Aider</a:t>
            </a:r>
          </a:p>
          <a:p>
            <a:r>
              <a:rPr lang="en-US" sz="2400" dirty="0"/>
              <a:t>Supplier</a:t>
            </a:r>
          </a:p>
          <a:p>
            <a:r>
              <a:rPr lang="en-US" sz="2400" dirty="0"/>
              <a:t>Comforter</a:t>
            </a:r>
          </a:p>
          <a:p>
            <a:r>
              <a:rPr lang="en-US" sz="2400" dirty="0"/>
              <a:t>Laborer in Prayer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228003"/>
            <a:ext cx="3907662" cy="4456132"/>
          </a:xfrm>
        </p:spPr>
        <p:txBody>
          <a:bodyPr>
            <a:normAutofit/>
          </a:bodyPr>
          <a:lstStyle/>
          <a:p>
            <a:r>
              <a:rPr lang="en-US" sz="2400" dirty="0"/>
              <a:t>Refresher</a:t>
            </a:r>
          </a:p>
          <a:p>
            <a:r>
              <a:rPr lang="en-US" sz="2400" dirty="0"/>
              <a:t>Friend </a:t>
            </a:r>
          </a:p>
          <a:p>
            <a:r>
              <a:rPr lang="en-US" sz="2400" dirty="0"/>
              <a:t>Minister </a:t>
            </a:r>
          </a:p>
          <a:p>
            <a:r>
              <a:rPr lang="en-US" sz="2400" dirty="0"/>
              <a:t>Encourager</a:t>
            </a:r>
          </a:p>
          <a:p>
            <a:r>
              <a:rPr lang="en-US" sz="2400" dirty="0"/>
              <a:t>Sharer of wisdom</a:t>
            </a:r>
          </a:p>
          <a:p>
            <a:r>
              <a:rPr lang="en-US" sz="2400" dirty="0"/>
              <a:t>Loyal </a:t>
            </a:r>
          </a:p>
          <a:p>
            <a:r>
              <a:rPr lang="en-US" sz="2400" b="1" dirty="0"/>
              <a:t>Who is your Barnabas?</a:t>
            </a:r>
          </a:p>
          <a:p>
            <a:r>
              <a:rPr lang="en-US" sz="2400" b="1" dirty="0"/>
              <a:t>Who is your Timothy?</a:t>
            </a:r>
          </a:p>
        </p:txBody>
      </p:sp>
    </p:spTree>
    <p:extLst>
      <p:ext uri="{BB962C8B-B14F-4D97-AF65-F5344CB8AC3E}">
        <p14:creationId xmlns:p14="http://schemas.microsoft.com/office/powerpoint/2010/main" val="15857393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461</TotalTime>
  <Words>366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Wingdings 2</vt:lpstr>
      <vt:lpstr>Gill Sans MT</vt:lpstr>
      <vt:lpstr>Dividend</vt:lpstr>
      <vt:lpstr>1_Dividend</vt:lpstr>
      <vt:lpstr>“We being many, are one body”</vt:lpstr>
      <vt:lpstr>“Having the gifts differing according to the grace that is given to us, let us use them”v6</vt:lpstr>
      <vt:lpstr>“Having the gifts differing according to the grace that is given to us, let us use them”v6</vt:lpstr>
      <vt:lpstr>“Having the gifts differing according to the grace that is given to us, let us use them”v6</vt:lpstr>
      <vt:lpstr>Paul found those he could give to</vt:lpstr>
      <vt:lpstr>Be kindly affectionate to one another with brotherly love v10</vt:lpstr>
      <vt:lpstr>Are you a/an…?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Smith</dc:creator>
  <cp:lastModifiedBy>Andrew Smith</cp:lastModifiedBy>
  <cp:revision>19</cp:revision>
  <dcterms:created xsi:type="dcterms:W3CDTF">2016-03-24T13:52:23Z</dcterms:created>
  <dcterms:modified xsi:type="dcterms:W3CDTF">2016-09-18T11:42:57Z</dcterms:modified>
</cp:coreProperties>
</file>