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615" r:id="rId2"/>
    <p:sldId id="534" r:id="rId3"/>
    <p:sldId id="535" r:id="rId4"/>
    <p:sldId id="585" r:id="rId5"/>
    <p:sldId id="586" r:id="rId6"/>
    <p:sldId id="587" r:id="rId7"/>
    <p:sldId id="588" r:id="rId8"/>
    <p:sldId id="590" r:id="rId9"/>
    <p:sldId id="536" r:id="rId10"/>
    <p:sldId id="591" r:id="rId11"/>
    <p:sldId id="592" r:id="rId12"/>
    <p:sldId id="593" r:id="rId13"/>
    <p:sldId id="594" r:id="rId14"/>
    <p:sldId id="595" r:id="rId15"/>
    <p:sldId id="596" r:id="rId16"/>
    <p:sldId id="597" r:id="rId17"/>
    <p:sldId id="598" r:id="rId18"/>
    <p:sldId id="599" r:id="rId19"/>
    <p:sldId id="600" r:id="rId20"/>
    <p:sldId id="601" r:id="rId21"/>
    <p:sldId id="602" r:id="rId22"/>
    <p:sldId id="603" r:id="rId23"/>
    <p:sldId id="604" r:id="rId24"/>
    <p:sldId id="605" r:id="rId25"/>
    <p:sldId id="606" r:id="rId26"/>
    <p:sldId id="607" r:id="rId27"/>
    <p:sldId id="608" r:id="rId28"/>
    <p:sldId id="609" r:id="rId29"/>
    <p:sldId id="610" r:id="rId30"/>
    <p:sldId id="611" r:id="rId31"/>
    <p:sldId id="612" r:id="rId32"/>
    <p:sldId id="613" r:id="rId33"/>
    <p:sldId id="575" r:id="rId34"/>
    <p:sldId id="614"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32" autoAdjust="0"/>
    <p:restoredTop sz="99012" autoAdjust="0"/>
  </p:normalViewPr>
  <p:slideViewPr>
    <p:cSldViewPr snapToGrid="0" snapToObjects="1">
      <p:cViewPr varScale="1">
        <p:scale>
          <a:sx n="104" d="100"/>
          <a:sy n="104" d="100"/>
        </p:scale>
        <p:origin x="-32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9/24/16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9/24/16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9/24/16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1EE1AC-C9C9-6E4B-B312-86B4310CBFEA}" type="datetimeFigureOut">
              <a:rPr lang="en-US" smtClean="0"/>
              <a:t>9/24/16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1EE1AC-C9C9-6E4B-B312-86B4310CBFEA}" type="datetimeFigureOut">
              <a:rPr lang="en-US" smtClean="0"/>
              <a:t>9/24/16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1EE1AC-C9C9-6E4B-B312-86B4310CBFEA}" type="datetimeFigureOut">
              <a:rPr lang="en-US" smtClean="0"/>
              <a:t>9/24/16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1EE1AC-C9C9-6E4B-B312-86B4310CBFEA}" type="datetimeFigureOut">
              <a:rPr lang="en-US" smtClean="0"/>
              <a:t>9/24/16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1EE1AC-C9C9-6E4B-B312-86B4310CBFEA}" type="datetimeFigureOut">
              <a:rPr lang="en-US" smtClean="0"/>
              <a:t>9/24/16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EE1AC-C9C9-6E4B-B312-86B4310CBFEA}" type="datetimeFigureOut">
              <a:rPr lang="en-US" smtClean="0"/>
              <a:t>9/24/16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1EE1AC-C9C9-6E4B-B312-86B4310CBFEA}" type="datetimeFigureOut">
              <a:rPr lang="en-US" smtClean="0"/>
              <a:t>9/24/16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1EE1AC-C9C9-6E4B-B312-86B4310CBFEA}" type="datetimeFigureOut">
              <a:rPr lang="en-US" smtClean="0"/>
              <a:t>9/24/16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BFD01-1AD5-E745-9704-EED3D1138211}"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EE1AC-C9C9-6E4B-B312-86B4310CBFEA}" type="datetimeFigureOut">
              <a:rPr lang="en-US" smtClean="0"/>
              <a:t>9/24/16</a:t>
            </a:fld>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BFD01-1AD5-E745-9704-EED3D1138211}"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73917"/>
            <a:ext cx="9144000" cy="5715000"/>
          </a:xfrm>
          <a:prstGeom prst="rect">
            <a:avLst/>
          </a:prstGeom>
        </p:spPr>
      </p:pic>
      <p:sp>
        <p:nvSpPr>
          <p:cNvPr id="3" name="TextBox 2"/>
          <p:cNvSpPr txBox="1"/>
          <p:nvPr/>
        </p:nvSpPr>
        <p:spPr>
          <a:xfrm>
            <a:off x="1" y="4457013"/>
            <a:ext cx="9143999" cy="861774"/>
          </a:xfrm>
          <a:prstGeom prst="rect">
            <a:avLst/>
          </a:prstGeom>
          <a:solidFill>
            <a:schemeClr val="bg1">
              <a:alpha val="65000"/>
            </a:schemeClr>
          </a:solidFill>
        </p:spPr>
        <p:txBody>
          <a:bodyPr wrap="square" rtlCol="0" anchor="t">
            <a:spAutoFit/>
          </a:bodyPr>
          <a:lstStyle/>
          <a:p>
            <a:pPr>
              <a:lnSpc>
                <a:spcPct val="80000"/>
              </a:lnSpc>
            </a:pPr>
            <a:r>
              <a:rPr lang="en-US" sz="6000" dirty="0" smtClean="0"/>
              <a:t>  </a:t>
            </a:r>
            <a:r>
              <a:rPr lang="en-US" sz="4800" dirty="0" smtClean="0">
                <a:latin typeface="Century Gothic"/>
                <a:cs typeface="Century Gothic"/>
              </a:rPr>
              <a:t>Welcome </a:t>
            </a:r>
            <a:r>
              <a:rPr lang="en-US" sz="4800" dirty="0" smtClean="0">
                <a:latin typeface="Century Gothic"/>
                <a:cs typeface="Century Gothic"/>
              </a:rPr>
              <a:t>to Northwood!</a:t>
            </a:r>
            <a:endParaRPr lang="en-US" sz="4800" dirty="0">
              <a:latin typeface="Century Gothic"/>
              <a:cs typeface="Century Gothic"/>
            </a:endParaRPr>
          </a:p>
        </p:txBody>
      </p:sp>
    </p:spTree>
    <p:extLst>
      <p:ext uri="{BB962C8B-B14F-4D97-AF65-F5344CB8AC3E}">
        <p14:creationId xmlns:p14="http://schemas.microsoft.com/office/powerpoint/2010/main" val="64501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95" y="1565002"/>
            <a:ext cx="8208210" cy="3724097"/>
          </a:xfrm>
          <a:prstGeom prst="rect">
            <a:avLst/>
          </a:prstGeom>
          <a:noFill/>
        </p:spPr>
        <p:txBody>
          <a:bodyPr wrap="square" rtlCol="0">
            <a:spAutoFit/>
          </a:bodyPr>
          <a:lstStyle/>
          <a:p>
            <a:pPr algn="ctr">
              <a:spcBef>
                <a:spcPts val="3600"/>
              </a:spcBef>
            </a:pPr>
            <a:r>
              <a:rPr lang="en-US" sz="4400" dirty="0" smtClean="0">
                <a:latin typeface="Century Gothic"/>
                <a:cs typeface="Century Gothic"/>
              </a:rPr>
              <a:t>The </a:t>
            </a:r>
            <a:r>
              <a:rPr lang="en-US" sz="4400" dirty="0" smtClean="0">
                <a:latin typeface="Century Gothic"/>
                <a:cs typeface="Century Gothic"/>
              </a:rPr>
              <a:t>body is </a:t>
            </a:r>
            <a:r>
              <a:rPr lang="en-US" sz="4400" b="1" dirty="0" smtClean="0">
                <a:solidFill>
                  <a:srgbClr val="FFFF00"/>
                </a:solidFill>
                <a:latin typeface="Century Gothic"/>
                <a:cs typeface="Century Gothic"/>
              </a:rPr>
              <a:t>One</a:t>
            </a:r>
            <a:endParaRPr lang="en-US" sz="4400" b="1" dirty="0" smtClean="0">
              <a:solidFill>
                <a:srgbClr val="FFFF00"/>
              </a:solidFill>
              <a:latin typeface="Century Gothic"/>
              <a:cs typeface="Century Gothic"/>
            </a:endParaRPr>
          </a:p>
          <a:p>
            <a:pPr algn="ctr">
              <a:spcBef>
                <a:spcPts val="3600"/>
              </a:spcBef>
            </a:pPr>
            <a:r>
              <a:rPr lang="en-US" sz="4400" dirty="0" smtClean="0">
                <a:solidFill>
                  <a:schemeClr val="bg1">
                    <a:lumMod val="75000"/>
                    <a:lumOff val="25000"/>
                  </a:schemeClr>
                </a:solidFill>
                <a:latin typeface="Century Gothic"/>
                <a:cs typeface="Century Gothic"/>
              </a:rPr>
              <a:t>The body is </a:t>
            </a:r>
            <a:r>
              <a:rPr lang="en-US" sz="4400" b="1" dirty="0" smtClean="0">
                <a:solidFill>
                  <a:schemeClr val="bg1">
                    <a:lumMod val="75000"/>
                    <a:lumOff val="25000"/>
                  </a:schemeClr>
                </a:solidFill>
                <a:latin typeface="Century Gothic"/>
                <a:cs typeface="Century Gothic"/>
              </a:rPr>
              <a:t>loved</a:t>
            </a:r>
            <a:endParaRPr lang="en-US" sz="4400" b="1" dirty="0" smtClean="0">
              <a:solidFill>
                <a:schemeClr val="bg1">
                  <a:lumMod val="75000"/>
                  <a:lumOff val="25000"/>
                </a:schemeClr>
              </a:solidFill>
              <a:latin typeface="Century Gothic"/>
              <a:cs typeface="Century Gothic"/>
            </a:endParaRPr>
          </a:p>
          <a:p>
            <a:pPr algn="ctr">
              <a:spcBef>
                <a:spcPts val="3600"/>
              </a:spcBef>
            </a:pPr>
            <a:r>
              <a:rPr lang="en-US" sz="4400" dirty="0" smtClean="0">
                <a:solidFill>
                  <a:schemeClr val="bg1">
                    <a:lumMod val="75000"/>
                    <a:lumOff val="25000"/>
                  </a:schemeClr>
                </a:solidFill>
                <a:latin typeface="Century Gothic"/>
                <a:cs typeface="Century Gothic"/>
              </a:rPr>
              <a:t>The body </a:t>
            </a:r>
            <a:r>
              <a:rPr lang="en-US" sz="4400" b="1" dirty="0" smtClean="0">
                <a:solidFill>
                  <a:schemeClr val="bg1">
                    <a:lumMod val="75000"/>
                    <a:lumOff val="25000"/>
                  </a:schemeClr>
                </a:solidFill>
                <a:latin typeface="Century Gothic"/>
                <a:cs typeface="Century Gothic"/>
              </a:rPr>
              <a:t>fills the world</a:t>
            </a:r>
            <a:r>
              <a:rPr lang="en-US" sz="4400" dirty="0" smtClean="0">
                <a:solidFill>
                  <a:schemeClr val="bg1">
                    <a:lumMod val="75000"/>
                    <a:lumOff val="25000"/>
                  </a:schemeClr>
                </a:solidFill>
                <a:latin typeface="Century Gothic"/>
                <a:cs typeface="Century Gothic"/>
              </a:rPr>
              <a:t> with </a:t>
            </a:r>
            <a:r>
              <a:rPr lang="en-US" sz="4400" b="1" dirty="0" smtClean="0">
                <a:solidFill>
                  <a:schemeClr val="bg1">
                    <a:lumMod val="75000"/>
                    <a:lumOff val="25000"/>
                  </a:schemeClr>
                </a:solidFill>
                <a:latin typeface="Century Gothic"/>
                <a:cs typeface="Century Gothic"/>
              </a:rPr>
              <a:t>Christ’s fullness</a:t>
            </a:r>
            <a:endParaRPr lang="en-US" sz="4400" b="1" dirty="0">
              <a:solidFill>
                <a:schemeClr val="bg1">
                  <a:lumMod val="75000"/>
                  <a:lumOff val="25000"/>
                </a:schemeClr>
              </a:solidFill>
              <a:latin typeface="Century Gothic"/>
              <a:cs typeface="Century Gothic"/>
            </a:endParaRPr>
          </a:p>
        </p:txBody>
      </p:sp>
    </p:spTree>
    <p:extLst>
      <p:ext uri="{BB962C8B-B14F-4D97-AF65-F5344CB8AC3E}">
        <p14:creationId xmlns:p14="http://schemas.microsoft.com/office/powerpoint/2010/main" val="112551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2:13</a:t>
            </a:r>
            <a:endParaRPr lang="en-US" b="1" dirty="0" smtClean="0"/>
          </a:p>
          <a:p>
            <a:pPr marL="0" indent="0">
              <a:spcBef>
                <a:spcPts val="0"/>
              </a:spcBef>
              <a:buNone/>
            </a:pPr>
            <a:r>
              <a:rPr lang="en-US" dirty="0" smtClean="0"/>
              <a:t>But now in Christ Jesus you who once were far off have been brought near by the blood of Christ. </a:t>
            </a:r>
            <a:endParaRPr lang="en-US" dirty="0" smtClean="0">
              <a:solidFill>
                <a:srgbClr val="FFFFFF"/>
              </a:solidFill>
            </a:endParaRPr>
          </a:p>
        </p:txBody>
      </p:sp>
    </p:spTree>
    <p:extLst>
      <p:ext uri="{BB962C8B-B14F-4D97-AF65-F5344CB8AC3E}">
        <p14:creationId xmlns:p14="http://schemas.microsoft.com/office/powerpoint/2010/main" val="218918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2:14-16</a:t>
            </a:r>
            <a:endParaRPr lang="en-US" b="1" dirty="0" smtClean="0"/>
          </a:p>
          <a:p>
            <a:pPr marL="0" indent="0">
              <a:spcBef>
                <a:spcPts val="0"/>
              </a:spcBef>
              <a:buNone/>
            </a:pPr>
            <a:r>
              <a:rPr lang="en-US" dirty="0" smtClean="0"/>
              <a:t>For he himself is our peace, who has made us both one and has broken down in his flesh the dividing wall of hostility by abolishing the law of commandments </a:t>
            </a:r>
            <a:r>
              <a:rPr lang="en-US" dirty="0" smtClean="0"/>
              <a:t>expressed in ordinances, that he might create in himself one new man in  place of the two, so making peace, and might reconcile us both to God in one body through the cross, thereby killing the hostility.</a:t>
            </a:r>
            <a:endParaRPr lang="en-US" dirty="0" smtClean="0">
              <a:solidFill>
                <a:srgbClr val="FFFFFF"/>
              </a:solidFill>
            </a:endParaRPr>
          </a:p>
        </p:txBody>
      </p:sp>
    </p:spTree>
    <p:extLst>
      <p:ext uri="{BB962C8B-B14F-4D97-AF65-F5344CB8AC3E}">
        <p14:creationId xmlns:p14="http://schemas.microsoft.com/office/powerpoint/2010/main" val="147323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2:14-16</a:t>
            </a:r>
            <a:endParaRPr lang="en-US" b="1" dirty="0" smtClean="0"/>
          </a:p>
          <a:p>
            <a:pPr marL="0" indent="0">
              <a:spcBef>
                <a:spcPts val="0"/>
              </a:spcBef>
              <a:buNone/>
            </a:pPr>
            <a:r>
              <a:rPr lang="en-US" dirty="0" smtClean="0"/>
              <a:t>For he himself is our peace, who has made us both one and has broken down in his flesh the dividing wall of hostility by abolishing the law of commandments </a:t>
            </a:r>
            <a:r>
              <a:rPr lang="en-US" dirty="0" smtClean="0"/>
              <a:t>expressed in ordinances, that he might create in himself </a:t>
            </a:r>
            <a:r>
              <a:rPr lang="en-US" b="1" u="sng" dirty="0" smtClean="0">
                <a:solidFill>
                  <a:srgbClr val="FFFF00"/>
                </a:solidFill>
              </a:rPr>
              <a:t>one new man</a:t>
            </a:r>
            <a:r>
              <a:rPr lang="en-US" dirty="0" smtClean="0"/>
              <a:t> in place of the two, so making peace, and might reconcile us both to God in one body through the cross, thereby killing the hostility.</a:t>
            </a:r>
            <a:endParaRPr lang="en-US" dirty="0" smtClean="0">
              <a:solidFill>
                <a:srgbClr val="FFFFFF"/>
              </a:solidFill>
            </a:endParaRPr>
          </a:p>
        </p:txBody>
      </p:sp>
    </p:spTree>
    <p:extLst>
      <p:ext uri="{BB962C8B-B14F-4D97-AF65-F5344CB8AC3E}">
        <p14:creationId xmlns:p14="http://schemas.microsoft.com/office/powerpoint/2010/main" val="342024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2:14-16</a:t>
            </a:r>
            <a:endParaRPr lang="en-US" b="1" dirty="0" smtClean="0"/>
          </a:p>
          <a:p>
            <a:pPr marL="0" indent="0">
              <a:spcBef>
                <a:spcPts val="0"/>
              </a:spcBef>
              <a:buNone/>
            </a:pPr>
            <a:r>
              <a:rPr lang="en-US" dirty="0" smtClean="0"/>
              <a:t>For he himself is our peace, who has made us both one and has broken down in his flesh the dividing wall of hostility by abolishing the law of commandments </a:t>
            </a:r>
            <a:r>
              <a:rPr lang="en-US" dirty="0" smtClean="0"/>
              <a:t>expressed in ordinances, that he might create in himself </a:t>
            </a:r>
            <a:r>
              <a:rPr lang="en-US" b="1" u="sng" dirty="0" smtClean="0">
                <a:solidFill>
                  <a:srgbClr val="FFFF00"/>
                </a:solidFill>
              </a:rPr>
              <a:t>one new man</a:t>
            </a:r>
            <a:r>
              <a:rPr lang="en-US" dirty="0" smtClean="0"/>
              <a:t> in place of the two, so making peace, and might reconcile us both to God in </a:t>
            </a:r>
            <a:r>
              <a:rPr lang="en-US" b="1" u="sng" dirty="0" smtClean="0">
                <a:solidFill>
                  <a:srgbClr val="FFFF00"/>
                </a:solidFill>
              </a:rPr>
              <a:t>one body</a:t>
            </a:r>
            <a:r>
              <a:rPr lang="en-US" dirty="0" smtClean="0"/>
              <a:t> through the cross, thereby killing the hostility.</a:t>
            </a:r>
            <a:endParaRPr lang="en-US" dirty="0" smtClean="0">
              <a:solidFill>
                <a:srgbClr val="FFFFFF"/>
              </a:solidFill>
            </a:endParaRPr>
          </a:p>
        </p:txBody>
      </p:sp>
    </p:spTree>
    <p:extLst>
      <p:ext uri="{BB962C8B-B14F-4D97-AF65-F5344CB8AC3E}">
        <p14:creationId xmlns:p14="http://schemas.microsoft.com/office/powerpoint/2010/main" val="101378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3:6</a:t>
            </a:r>
            <a:endParaRPr lang="en-US" b="1" dirty="0" smtClean="0"/>
          </a:p>
          <a:p>
            <a:pPr marL="0" indent="0">
              <a:spcBef>
                <a:spcPts val="0"/>
              </a:spcBef>
              <a:buNone/>
            </a:pPr>
            <a:r>
              <a:rPr lang="en-US" dirty="0" smtClean="0"/>
              <a:t>This mystery is that the Gentiles are fellow heirs, members of the same body, and partakers of the promise in Christ Jesus through the gospel. </a:t>
            </a:r>
            <a:endParaRPr lang="en-US" dirty="0" smtClean="0">
              <a:solidFill>
                <a:srgbClr val="FFFFFF"/>
              </a:solidFill>
            </a:endParaRPr>
          </a:p>
        </p:txBody>
      </p:sp>
    </p:spTree>
    <p:extLst>
      <p:ext uri="{BB962C8B-B14F-4D97-AF65-F5344CB8AC3E}">
        <p14:creationId xmlns:p14="http://schemas.microsoft.com/office/powerpoint/2010/main" val="101378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3:6</a:t>
            </a:r>
            <a:endParaRPr lang="en-US" b="1" dirty="0" smtClean="0"/>
          </a:p>
          <a:p>
            <a:pPr marL="0" indent="0">
              <a:spcBef>
                <a:spcPts val="0"/>
              </a:spcBef>
              <a:buNone/>
            </a:pPr>
            <a:r>
              <a:rPr lang="en-US" dirty="0" smtClean="0"/>
              <a:t>This mystery is that the Gentiles are fellow heirs, </a:t>
            </a:r>
            <a:r>
              <a:rPr lang="en-US" b="1" u="sng" dirty="0" smtClean="0">
                <a:solidFill>
                  <a:srgbClr val="FFFF00"/>
                </a:solidFill>
              </a:rPr>
              <a:t>members of the same body</a:t>
            </a:r>
            <a:r>
              <a:rPr lang="en-US" dirty="0" smtClean="0"/>
              <a:t>, and partakers of the promise in Christ Jesus through the gospel. </a:t>
            </a:r>
            <a:endParaRPr lang="en-US" dirty="0" smtClean="0">
              <a:solidFill>
                <a:srgbClr val="FFFFFF"/>
              </a:solidFill>
            </a:endParaRPr>
          </a:p>
        </p:txBody>
      </p:sp>
    </p:spTree>
    <p:extLst>
      <p:ext uri="{BB962C8B-B14F-4D97-AF65-F5344CB8AC3E}">
        <p14:creationId xmlns:p14="http://schemas.microsoft.com/office/powerpoint/2010/main" val="5931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4:4-6</a:t>
            </a:r>
            <a:endParaRPr lang="en-US" b="1" dirty="0" smtClean="0"/>
          </a:p>
          <a:p>
            <a:pPr marL="0" indent="0">
              <a:spcBef>
                <a:spcPts val="0"/>
              </a:spcBef>
              <a:buNone/>
            </a:pPr>
            <a:r>
              <a:rPr lang="en-US" dirty="0" smtClean="0"/>
              <a:t>There is one body and one Spirit—just as you were called to one hope that belongs to your call—one Lord, one faith, one baptism, one God and Father of all, who is over all and through all and in all. </a:t>
            </a:r>
            <a:endParaRPr lang="en-US" dirty="0" smtClean="0">
              <a:solidFill>
                <a:srgbClr val="FFFFFF"/>
              </a:solidFill>
            </a:endParaRPr>
          </a:p>
        </p:txBody>
      </p:sp>
    </p:spTree>
    <p:extLst>
      <p:ext uri="{BB962C8B-B14F-4D97-AF65-F5344CB8AC3E}">
        <p14:creationId xmlns:p14="http://schemas.microsoft.com/office/powerpoint/2010/main" val="92530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4:4-6</a:t>
            </a:r>
            <a:endParaRPr lang="en-US" b="1" dirty="0" smtClean="0"/>
          </a:p>
          <a:p>
            <a:pPr marL="0" indent="0">
              <a:spcBef>
                <a:spcPts val="0"/>
              </a:spcBef>
              <a:buNone/>
            </a:pPr>
            <a:r>
              <a:rPr lang="en-US" dirty="0" smtClean="0"/>
              <a:t>There is </a:t>
            </a:r>
            <a:r>
              <a:rPr lang="en-US" b="1" u="sng" dirty="0" smtClean="0">
                <a:solidFill>
                  <a:srgbClr val="FFFF00"/>
                </a:solidFill>
              </a:rPr>
              <a:t>one body</a:t>
            </a:r>
            <a:r>
              <a:rPr lang="en-US" dirty="0" smtClean="0"/>
              <a:t> and one Spirit—just as you were called to one hope that belongs to your call—one Lord, one faith, one baptism, one God and Father of all, who is over all and through all and in all. </a:t>
            </a:r>
            <a:endParaRPr lang="en-US" dirty="0" smtClean="0">
              <a:solidFill>
                <a:srgbClr val="FFFFFF"/>
              </a:solidFill>
            </a:endParaRPr>
          </a:p>
        </p:txBody>
      </p:sp>
    </p:spTree>
    <p:extLst>
      <p:ext uri="{BB962C8B-B14F-4D97-AF65-F5344CB8AC3E}">
        <p14:creationId xmlns:p14="http://schemas.microsoft.com/office/powerpoint/2010/main" val="379670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95" y="1565002"/>
            <a:ext cx="8208210" cy="3724097"/>
          </a:xfrm>
          <a:prstGeom prst="rect">
            <a:avLst/>
          </a:prstGeom>
          <a:noFill/>
        </p:spPr>
        <p:txBody>
          <a:bodyPr wrap="square" rtlCol="0">
            <a:spAutoFit/>
          </a:bodyPr>
          <a:lstStyle/>
          <a:p>
            <a:pPr algn="ctr">
              <a:spcBef>
                <a:spcPts val="3600"/>
              </a:spcBef>
            </a:pPr>
            <a:r>
              <a:rPr lang="en-US" sz="4400" dirty="0" smtClean="0">
                <a:solidFill>
                  <a:schemeClr val="bg1">
                    <a:lumMod val="75000"/>
                    <a:lumOff val="25000"/>
                  </a:schemeClr>
                </a:solidFill>
                <a:latin typeface="Century Gothic"/>
                <a:cs typeface="Century Gothic"/>
              </a:rPr>
              <a:t>The </a:t>
            </a:r>
            <a:r>
              <a:rPr lang="en-US" sz="4400" dirty="0" smtClean="0">
                <a:solidFill>
                  <a:schemeClr val="bg1">
                    <a:lumMod val="75000"/>
                    <a:lumOff val="25000"/>
                  </a:schemeClr>
                </a:solidFill>
                <a:latin typeface="Century Gothic"/>
                <a:cs typeface="Century Gothic"/>
              </a:rPr>
              <a:t>body is </a:t>
            </a:r>
            <a:r>
              <a:rPr lang="en-US" sz="4400" b="1" dirty="0" smtClean="0">
                <a:solidFill>
                  <a:schemeClr val="bg1">
                    <a:lumMod val="75000"/>
                    <a:lumOff val="25000"/>
                  </a:schemeClr>
                </a:solidFill>
                <a:latin typeface="Century Gothic"/>
                <a:cs typeface="Century Gothic"/>
              </a:rPr>
              <a:t>One</a:t>
            </a:r>
            <a:endParaRPr lang="en-US" sz="4400" b="1" dirty="0" smtClean="0">
              <a:solidFill>
                <a:schemeClr val="bg1">
                  <a:lumMod val="75000"/>
                  <a:lumOff val="25000"/>
                </a:schemeClr>
              </a:solidFill>
              <a:latin typeface="Century Gothic"/>
              <a:cs typeface="Century Gothic"/>
            </a:endParaRPr>
          </a:p>
          <a:p>
            <a:pPr algn="ctr">
              <a:spcBef>
                <a:spcPts val="3600"/>
              </a:spcBef>
            </a:pPr>
            <a:r>
              <a:rPr lang="en-US" sz="4400" dirty="0" smtClean="0">
                <a:latin typeface="Century Gothic"/>
                <a:cs typeface="Century Gothic"/>
              </a:rPr>
              <a:t>The body is </a:t>
            </a:r>
            <a:r>
              <a:rPr lang="en-US" sz="4400" b="1" dirty="0" smtClean="0">
                <a:solidFill>
                  <a:srgbClr val="FFFF00"/>
                </a:solidFill>
                <a:latin typeface="Century Gothic"/>
                <a:cs typeface="Century Gothic"/>
              </a:rPr>
              <a:t>loved</a:t>
            </a:r>
            <a:endParaRPr lang="en-US" sz="4400" b="1" dirty="0" smtClean="0">
              <a:latin typeface="Century Gothic"/>
              <a:cs typeface="Century Gothic"/>
            </a:endParaRPr>
          </a:p>
          <a:p>
            <a:pPr algn="ctr">
              <a:spcBef>
                <a:spcPts val="3600"/>
              </a:spcBef>
            </a:pPr>
            <a:r>
              <a:rPr lang="en-US" sz="4400" dirty="0" smtClean="0">
                <a:solidFill>
                  <a:schemeClr val="bg1">
                    <a:lumMod val="75000"/>
                    <a:lumOff val="25000"/>
                  </a:schemeClr>
                </a:solidFill>
                <a:latin typeface="Century Gothic"/>
                <a:cs typeface="Century Gothic"/>
              </a:rPr>
              <a:t>The body </a:t>
            </a:r>
            <a:r>
              <a:rPr lang="en-US" sz="4400" b="1" dirty="0" smtClean="0">
                <a:solidFill>
                  <a:schemeClr val="bg1">
                    <a:lumMod val="75000"/>
                    <a:lumOff val="25000"/>
                  </a:schemeClr>
                </a:solidFill>
                <a:latin typeface="Century Gothic"/>
                <a:cs typeface="Century Gothic"/>
              </a:rPr>
              <a:t>fills the world</a:t>
            </a:r>
            <a:r>
              <a:rPr lang="en-US" sz="4400" dirty="0" smtClean="0">
                <a:solidFill>
                  <a:schemeClr val="bg1">
                    <a:lumMod val="75000"/>
                    <a:lumOff val="25000"/>
                  </a:schemeClr>
                </a:solidFill>
                <a:latin typeface="Century Gothic"/>
                <a:cs typeface="Century Gothic"/>
              </a:rPr>
              <a:t> with </a:t>
            </a:r>
            <a:r>
              <a:rPr lang="en-US" sz="4400" b="1" dirty="0" smtClean="0">
                <a:solidFill>
                  <a:schemeClr val="bg1">
                    <a:lumMod val="75000"/>
                    <a:lumOff val="25000"/>
                  </a:schemeClr>
                </a:solidFill>
                <a:latin typeface="Century Gothic"/>
                <a:cs typeface="Century Gothic"/>
              </a:rPr>
              <a:t>Christ’s fullness</a:t>
            </a:r>
            <a:endParaRPr lang="en-US" sz="4400" b="1" dirty="0">
              <a:solidFill>
                <a:schemeClr val="bg1">
                  <a:lumMod val="75000"/>
                  <a:lumOff val="25000"/>
                </a:schemeClr>
              </a:solidFill>
              <a:latin typeface="Century Gothic"/>
              <a:cs typeface="Century Gothic"/>
            </a:endParaRPr>
          </a:p>
        </p:txBody>
      </p:sp>
    </p:spTree>
    <p:extLst>
      <p:ext uri="{BB962C8B-B14F-4D97-AF65-F5344CB8AC3E}">
        <p14:creationId xmlns:p14="http://schemas.microsoft.com/office/powerpoint/2010/main" val="19635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y-logo-unity-32506259-1344-10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50" y="-112069"/>
            <a:ext cx="8148574" cy="6062927"/>
          </a:xfrm>
          <a:prstGeom prst="rect">
            <a:avLst/>
          </a:prstGeom>
        </p:spPr>
      </p:pic>
      <p:sp>
        <p:nvSpPr>
          <p:cNvPr id="5" name="TextBox 4"/>
          <p:cNvSpPr txBox="1"/>
          <p:nvPr/>
        </p:nvSpPr>
        <p:spPr>
          <a:xfrm>
            <a:off x="756521" y="5236448"/>
            <a:ext cx="7638796" cy="1042850"/>
          </a:xfrm>
          <a:prstGeom prst="rect">
            <a:avLst/>
          </a:prstGeom>
          <a:noFill/>
        </p:spPr>
        <p:txBody>
          <a:bodyPr wrap="square" rtlCol="0">
            <a:spAutoFit/>
          </a:bodyPr>
          <a:lstStyle/>
          <a:p>
            <a:pPr algn="ctr">
              <a:lnSpc>
                <a:spcPct val="90000"/>
              </a:lnSpc>
            </a:pPr>
            <a:r>
              <a:rPr lang="en-US" sz="3400" spc="300" dirty="0" smtClean="0">
                <a:latin typeface="Century Gothic"/>
                <a:ea typeface="AppleGothic"/>
                <a:cs typeface="Century Gothic"/>
              </a:rPr>
              <a:t>a sermon series through the book of </a:t>
            </a:r>
            <a:r>
              <a:rPr lang="en-US" sz="3400" spc="300" dirty="0" err="1" smtClean="0">
                <a:latin typeface="Century Gothic"/>
                <a:ea typeface="AppleGothic"/>
                <a:cs typeface="Century Gothic"/>
              </a:rPr>
              <a:t>ephesians</a:t>
            </a:r>
            <a:endParaRPr lang="en-US" sz="3400" spc="300" dirty="0" smtClean="0">
              <a:latin typeface="Century Gothic"/>
              <a:ea typeface="AppleGothic"/>
              <a:cs typeface="Century Gothic"/>
            </a:endParaRPr>
          </a:p>
        </p:txBody>
      </p:sp>
    </p:spTree>
    <p:extLst>
      <p:ext uri="{BB962C8B-B14F-4D97-AF65-F5344CB8AC3E}">
        <p14:creationId xmlns:p14="http://schemas.microsoft.com/office/powerpoint/2010/main" val="323128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5:29-30</a:t>
            </a:r>
            <a:endParaRPr lang="en-US" b="1" dirty="0" smtClean="0"/>
          </a:p>
          <a:p>
            <a:pPr marL="0" indent="0">
              <a:spcBef>
                <a:spcPts val="0"/>
              </a:spcBef>
              <a:buNone/>
            </a:pPr>
            <a:r>
              <a:rPr lang="en-US" dirty="0" smtClean="0"/>
              <a:t>For no one ever hated his own flesh, but nourishes and cherishes it, just as Christ does the church, because we are members of his body. </a:t>
            </a:r>
            <a:endParaRPr lang="en-US" dirty="0" smtClean="0">
              <a:solidFill>
                <a:srgbClr val="FFFFFF"/>
              </a:solidFill>
            </a:endParaRPr>
          </a:p>
        </p:txBody>
      </p:sp>
    </p:spTree>
    <p:extLst>
      <p:ext uri="{BB962C8B-B14F-4D97-AF65-F5344CB8AC3E}">
        <p14:creationId xmlns:p14="http://schemas.microsoft.com/office/powerpoint/2010/main" val="205048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5:29-30</a:t>
            </a:r>
            <a:endParaRPr lang="en-US" b="1" dirty="0" smtClean="0"/>
          </a:p>
          <a:p>
            <a:pPr marL="0" indent="0">
              <a:spcBef>
                <a:spcPts val="0"/>
              </a:spcBef>
              <a:buNone/>
            </a:pPr>
            <a:r>
              <a:rPr lang="en-US" dirty="0" smtClean="0"/>
              <a:t>For no one ever hated his own flesh, but nourishes and cherishes it, just as Christ does the church, </a:t>
            </a:r>
            <a:r>
              <a:rPr lang="en-US" b="1" u="sng" dirty="0" smtClean="0">
                <a:solidFill>
                  <a:srgbClr val="FFFF00"/>
                </a:solidFill>
              </a:rPr>
              <a:t>because we are members of his body</a:t>
            </a:r>
            <a:r>
              <a:rPr lang="en-US" dirty="0" smtClean="0"/>
              <a:t>. </a:t>
            </a:r>
            <a:endParaRPr lang="en-US" dirty="0" smtClean="0">
              <a:solidFill>
                <a:srgbClr val="FFFFFF"/>
              </a:solidFill>
            </a:endParaRPr>
          </a:p>
        </p:txBody>
      </p:sp>
    </p:spTree>
    <p:extLst>
      <p:ext uri="{BB962C8B-B14F-4D97-AF65-F5344CB8AC3E}">
        <p14:creationId xmlns:p14="http://schemas.microsoft.com/office/powerpoint/2010/main" val="405757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5:22-24</a:t>
            </a:r>
            <a:endParaRPr lang="en-US" b="1" dirty="0" smtClean="0"/>
          </a:p>
          <a:p>
            <a:pPr marL="0" indent="0">
              <a:spcBef>
                <a:spcPts val="0"/>
              </a:spcBef>
              <a:buNone/>
            </a:pPr>
            <a:r>
              <a:rPr lang="en-US" dirty="0" smtClean="0"/>
              <a:t>Wives, submit to your own husbands, as to the Lord. For the husband is the head of the wife even as Christ is the head of the church, his body, and is himself its Savior. Now as the church submits to Christ, so also wives should submit in everything to their husbands. </a:t>
            </a:r>
            <a:endParaRPr lang="en-US" dirty="0" smtClean="0">
              <a:solidFill>
                <a:srgbClr val="FFFFFF"/>
              </a:solidFill>
            </a:endParaRPr>
          </a:p>
        </p:txBody>
      </p:sp>
    </p:spTree>
    <p:extLst>
      <p:ext uri="{BB962C8B-B14F-4D97-AF65-F5344CB8AC3E}">
        <p14:creationId xmlns:p14="http://schemas.microsoft.com/office/powerpoint/2010/main" val="316870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5:22-24</a:t>
            </a:r>
            <a:endParaRPr lang="en-US" b="1" dirty="0" smtClean="0"/>
          </a:p>
          <a:p>
            <a:pPr marL="0" indent="0">
              <a:spcBef>
                <a:spcPts val="0"/>
              </a:spcBef>
              <a:buNone/>
            </a:pPr>
            <a:r>
              <a:rPr lang="en-US" dirty="0" smtClean="0"/>
              <a:t>Wives, submit to your own husbands, as to the Lord. For the husband is the head of the wife even as </a:t>
            </a:r>
            <a:r>
              <a:rPr lang="en-US" b="1" u="sng" dirty="0" smtClean="0">
                <a:solidFill>
                  <a:srgbClr val="FFFF00"/>
                </a:solidFill>
              </a:rPr>
              <a:t>Christ is the head of the church, his body</a:t>
            </a:r>
            <a:r>
              <a:rPr lang="en-US" dirty="0" smtClean="0"/>
              <a:t>, and is himself its Savior. Now as the church submits to Christ, so also wives should submit in everything to their husbands. </a:t>
            </a:r>
            <a:endParaRPr lang="en-US" dirty="0" smtClean="0">
              <a:solidFill>
                <a:srgbClr val="FFFFFF"/>
              </a:solidFill>
            </a:endParaRPr>
          </a:p>
        </p:txBody>
      </p:sp>
    </p:spTree>
    <p:extLst>
      <p:ext uri="{BB962C8B-B14F-4D97-AF65-F5344CB8AC3E}">
        <p14:creationId xmlns:p14="http://schemas.microsoft.com/office/powerpoint/2010/main" val="316640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95" y="1565002"/>
            <a:ext cx="8208210" cy="3724097"/>
          </a:xfrm>
          <a:prstGeom prst="rect">
            <a:avLst/>
          </a:prstGeom>
          <a:noFill/>
        </p:spPr>
        <p:txBody>
          <a:bodyPr wrap="square" rtlCol="0">
            <a:spAutoFit/>
          </a:bodyPr>
          <a:lstStyle/>
          <a:p>
            <a:pPr algn="ctr">
              <a:spcBef>
                <a:spcPts val="3600"/>
              </a:spcBef>
            </a:pPr>
            <a:r>
              <a:rPr lang="en-US" sz="4400" dirty="0" smtClean="0">
                <a:solidFill>
                  <a:schemeClr val="bg1">
                    <a:lumMod val="75000"/>
                    <a:lumOff val="25000"/>
                  </a:schemeClr>
                </a:solidFill>
                <a:latin typeface="Century Gothic"/>
                <a:cs typeface="Century Gothic"/>
              </a:rPr>
              <a:t>The </a:t>
            </a:r>
            <a:r>
              <a:rPr lang="en-US" sz="4400" dirty="0" smtClean="0">
                <a:solidFill>
                  <a:schemeClr val="bg1">
                    <a:lumMod val="75000"/>
                    <a:lumOff val="25000"/>
                  </a:schemeClr>
                </a:solidFill>
                <a:latin typeface="Century Gothic"/>
                <a:cs typeface="Century Gothic"/>
              </a:rPr>
              <a:t>body is </a:t>
            </a:r>
            <a:r>
              <a:rPr lang="en-US" sz="4400" b="1" dirty="0" smtClean="0">
                <a:solidFill>
                  <a:schemeClr val="bg1">
                    <a:lumMod val="75000"/>
                    <a:lumOff val="25000"/>
                  </a:schemeClr>
                </a:solidFill>
                <a:latin typeface="Century Gothic"/>
                <a:cs typeface="Century Gothic"/>
              </a:rPr>
              <a:t>One</a:t>
            </a:r>
            <a:endParaRPr lang="en-US" sz="4400" b="1" dirty="0" smtClean="0">
              <a:solidFill>
                <a:schemeClr val="bg1">
                  <a:lumMod val="75000"/>
                  <a:lumOff val="25000"/>
                </a:schemeClr>
              </a:solidFill>
              <a:latin typeface="Century Gothic"/>
              <a:cs typeface="Century Gothic"/>
            </a:endParaRPr>
          </a:p>
          <a:p>
            <a:pPr algn="ctr">
              <a:spcBef>
                <a:spcPts val="3600"/>
              </a:spcBef>
            </a:pPr>
            <a:r>
              <a:rPr lang="en-US" sz="4400" dirty="0" smtClean="0">
                <a:solidFill>
                  <a:schemeClr val="bg1">
                    <a:lumMod val="75000"/>
                    <a:lumOff val="25000"/>
                  </a:schemeClr>
                </a:solidFill>
                <a:latin typeface="Century Gothic"/>
                <a:cs typeface="Century Gothic"/>
              </a:rPr>
              <a:t>The body is </a:t>
            </a:r>
            <a:r>
              <a:rPr lang="en-US" sz="4400" b="1" dirty="0" smtClean="0">
                <a:solidFill>
                  <a:schemeClr val="bg1">
                    <a:lumMod val="75000"/>
                    <a:lumOff val="25000"/>
                  </a:schemeClr>
                </a:solidFill>
                <a:latin typeface="Century Gothic"/>
                <a:cs typeface="Century Gothic"/>
              </a:rPr>
              <a:t>loved</a:t>
            </a:r>
            <a:endParaRPr lang="en-US" sz="4400" b="1" dirty="0" smtClean="0">
              <a:solidFill>
                <a:schemeClr val="bg1">
                  <a:lumMod val="75000"/>
                  <a:lumOff val="25000"/>
                </a:schemeClr>
              </a:solidFill>
              <a:latin typeface="Century Gothic"/>
              <a:cs typeface="Century Gothic"/>
            </a:endParaRPr>
          </a:p>
          <a:p>
            <a:pPr algn="ctr">
              <a:spcBef>
                <a:spcPts val="3600"/>
              </a:spcBef>
            </a:pPr>
            <a:r>
              <a:rPr lang="en-US" sz="4400" dirty="0" smtClean="0">
                <a:latin typeface="Century Gothic"/>
                <a:cs typeface="Century Gothic"/>
              </a:rPr>
              <a:t>The body </a:t>
            </a:r>
            <a:r>
              <a:rPr lang="en-US" sz="4400" b="1" dirty="0" smtClean="0">
                <a:solidFill>
                  <a:srgbClr val="FFFF00"/>
                </a:solidFill>
                <a:latin typeface="Century Gothic"/>
                <a:cs typeface="Century Gothic"/>
              </a:rPr>
              <a:t>fills the world</a:t>
            </a:r>
            <a:r>
              <a:rPr lang="en-US" sz="4400" dirty="0" smtClean="0">
                <a:latin typeface="Century Gothic"/>
                <a:cs typeface="Century Gothic"/>
              </a:rPr>
              <a:t> with </a:t>
            </a:r>
            <a:r>
              <a:rPr lang="en-US" sz="4400" b="1" dirty="0" smtClean="0">
                <a:solidFill>
                  <a:srgbClr val="FFFF00"/>
                </a:solidFill>
                <a:latin typeface="Century Gothic"/>
                <a:cs typeface="Century Gothic"/>
              </a:rPr>
              <a:t>Christ’s fullness</a:t>
            </a:r>
            <a:endParaRPr lang="en-US" sz="4400" b="1" dirty="0">
              <a:solidFill>
                <a:srgbClr val="FFFF00"/>
              </a:solidFill>
              <a:latin typeface="Century Gothic"/>
              <a:cs typeface="Century Gothic"/>
            </a:endParaRPr>
          </a:p>
        </p:txBody>
      </p:sp>
    </p:spTree>
    <p:extLst>
      <p:ext uri="{BB962C8B-B14F-4D97-AF65-F5344CB8AC3E}">
        <p14:creationId xmlns:p14="http://schemas.microsoft.com/office/powerpoint/2010/main" val="343099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1:22-23</a:t>
            </a:r>
            <a:endParaRPr lang="en-US" b="1" dirty="0" smtClean="0"/>
          </a:p>
          <a:p>
            <a:pPr marL="0" indent="0">
              <a:spcBef>
                <a:spcPts val="0"/>
              </a:spcBef>
              <a:buNone/>
            </a:pPr>
            <a:r>
              <a:rPr lang="en-US" dirty="0" smtClean="0"/>
              <a:t>And he put all things under his feet and gave him as head over all things to the church, which is his body, the fullness of him who fills all in   all. </a:t>
            </a:r>
            <a:endParaRPr lang="en-US" dirty="0" smtClean="0">
              <a:solidFill>
                <a:srgbClr val="FFFFFF"/>
              </a:solidFill>
            </a:endParaRPr>
          </a:p>
        </p:txBody>
      </p:sp>
    </p:spTree>
    <p:extLst>
      <p:ext uri="{BB962C8B-B14F-4D97-AF65-F5344CB8AC3E}">
        <p14:creationId xmlns:p14="http://schemas.microsoft.com/office/powerpoint/2010/main" val="193483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1:22-23</a:t>
            </a:r>
            <a:endParaRPr lang="en-US" b="1" dirty="0" smtClean="0"/>
          </a:p>
          <a:p>
            <a:pPr marL="0" indent="0">
              <a:spcBef>
                <a:spcPts val="0"/>
              </a:spcBef>
              <a:buNone/>
            </a:pPr>
            <a:r>
              <a:rPr lang="en-US" dirty="0" smtClean="0"/>
              <a:t>And he put all things under his feet and gave him as head over all things to the church, </a:t>
            </a:r>
            <a:r>
              <a:rPr lang="en-US" b="1" u="sng" dirty="0" smtClean="0">
                <a:solidFill>
                  <a:srgbClr val="FFFF00"/>
                </a:solidFill>
              </a:rPr>
              <a:t>which is his body, the fullness of him who fills all in all</a:t>
            </a:r>
            <a:r>
              <a:rPr lang="en-US" dirty="0" smtClean="0"/>
              <a:t>. </a:t>
            </a:r>
            <a:endParaRPr lang="en-US" dirty="0" smtClean="0">
              <a:solidFill>
                <a:srgbClr val="FFFFFF"/>
              </a:solidFill>
            </a:endParaRPr>
          </a:p>
        </p:txBody>
      </p:sp>
    </p:spTree>
    <p:extLst>
      <p:ext uri="{BB962C8B-B14F-4D97-AF65-F5344CB8AC3E}">
        <p14:creationId xmlns:p14="http://schemas.microsoft.com/office/powerpoint/2010/main" val="193212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3:19</a:t>
            </a:r>
            <a:endParaRPr lang="en-US" b="1" dirty="0" smtClean="0"/>
          </a:p>
          <a:p>
            <a:pPr marL="0" indent="0">
              <a:spcBef>
                <a:spcPts val="0"/>
              </a:spcBef>
              <a:buNone/>
            </a:pPr>
            <a:r>
              <a:rPr lang="en-US" dirty="0" smtClean="0"/>
              <a:t>…and to know the love of Christ that surpasses knowledge, that you may be filled with all the fullnes</a:t>
            </a:r>
            <a:r>
              <a:rPr lang="en-US" dirty="0" smtClean="0"/>
              <a:t>s of God. </a:t>
            </a:r>
            <a:endParaRPr lang="en-US" dirty="0" smtClean="0">
              <a:solidFill>
                <a:srgbClr val="FFFFFF"/>
              </a:solidFill>
            </a:endParaRPr>
          </a:p>
        </p:txBody>
      </p:sp>
    </p:spTree>
    <p:extLst>
      <p:ext uri="{BB962C8B-B14F-4D97-AF65-F5344CB8AC3E}">
        <p14:creationId xmlns:p14="http://schemas.microsoft.com/office/powerpoint/2010/main" val="332899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3:19</a:t>
            </a:r>
            <a:endParaRPr lang="en-US" b="1" dirty="0" smtClean="0"/>
          </a:p>
          <a:p>
            <a:pPr marL="0" indent="0">
              <a:spcBef>
                <a:spcPts val="0"/>
              </a:spcBef>
              <a:buNone/>
            </a:pPr>
            <a:r>
              <a:rPr lang="en-US" dirty="0" smtClean="0"/>
              <a:t>…and to know the love of Christ that surpasses knowledge, that you may be </a:t>
            </a:r>
            <a:r>
              <a:rPr lang="en-US" b="1" u="sng" dirty="0" smtClean="0">
                <a:solidFill>
                  <a:srgbClr val="FFFF00"/>
                </a:solidFill>
              </a:rPr>
              <a:t>filled with all the fullnes</a:t>
            </a:r>
            <a:r>
              <a:rPr lang="en-US" b="1" u="sng" dirty="0" smtClean="0">
                <a:solidFill>
                  <a:srgbClr val="FFFF00"/>
                </a:solidFill>
              </a:rPr>
              <a:t>s of God</a:t>
            </a:r>
            <a:r>
              <a:rPr lang="en-US" dirty="0" smtClean="0"/>
              <a:t>. </a:t>
            </a:r>
            <a:endParaRPr lang="en-US" dirty="0" smtClean="0">
              <a:solidFill>
                <a:srgbClr val="FFFFFF"/>
              </a:solidFill>
            </a:endParaRPr>
          </a:p>
        </p:txBody>
      </p:sp>
    </p:spTree>
    <p:extLst>
      <p:ext uri="{BB962C8B-B14F-4D97-AF65-F5344CB8AC3E}">
        <p14:creationId xmlns:p14="http://schemas.microsoft.com/office/powerpoint/2010/main" val="103624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4:13</a:t>
            </a:r>
            <a:endParaRPr lang="en-US" b="1" dirty="0" smtClean="0"/>
          </a:p>
          <a:p>
            <a:pPr marL="0" indent="0">
              <a:spcBef>
                <a:spcPts val="0"/>
              </a:spcBef>
              <a:buNone/>
            </a:pPr>
            <a:r>
              <a:rPr lang="en-US" dirty="0" smtClean="0"/>
              <a:t>…until we all attain to the unity of the faith and of the knowledge of the Son of God, to mature manhood, to the measure of the stature of the fullness of Christ…</a:t>
            </a:r>
            <a:endParaRPr lang="en-US" dirty="0" smtClean="0">
              <a:solidFill>
                <a:srgbClr val="FFFFFF"/>
              </a:solidFill>
            </a:endParaRPr>
          </a:p>
        </p:txBody>
      </p:sp>
    </p:spTree>
    <p:extLst>
      <p:ext uri="{BB962C8B-B14F-4D97-AF65-F5344CB8AC3E}">
        <p14:creationId xmlns:p14="http://schemas.microsoft.com/office/powerpoint/2010/main" val="425295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5899" y="767774"/>
            <a:ext cx="8928101" cy="1966692"/>
          </a:xfrm>
          <a:prstGeom prst="rect">
            <a:avLst/>
          </a:prstGeom>
          <a:noFill/>
        </p:spPr>
        <p:txBody>
          <a:bodyPr wrap="square" rtlCol="0">
            <a:spAutoFit/>
          </a:bodyPr>
          <a:lstStyle/>
          <a:p>
            <a:pPr>
              <a:lnSpc>
                <a:spcPct val="70000"/>
              </a:lnSpc>
            </a:pPr>
            <a:r>
              <a:rPr lang="en-US" sz="8400" b="1" spc="-150" dirty="0" smtClean="0">
                <a:latin typeface="Century Gothic"/>
                <a:ea typeface="AppleGothic"/>
                <a:cs typeface="Century Gothic"/>
              </a:rPr>
              <a:t>What is the church?</a:t>
            </a:r>
            <a:endParaRPr lang="en-US" sz="8400" b="1" spc="-150" dirty="0" smtClean="0">
              <a:latin typeface="Century Gothic"/>
              <a:ea typeface="AppleGothic"/>
              <a:cs typeface="Century Gothic"/>
            </a:endParaRPr>
          </a:p>
        </p:txBody>
      </p:sp>
    </p:spTree>
    <p:extLst>
      <p:ext uri="{BB962C8B-B14F-4D97-AF65-F5344CB8AC3E}">
        <p14:creationId xmlns:p14="http://schemas.microsoft.com/office/powerpoint/2010/main" val="37529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4:13</a:t>
            </a:r>
            <a:endParaRPr lang="en-US" b="1" dirty="0" smtClean="0"/>
          </a:p>
          <a:p>
            <a:pPr marL="0" indent="0">
              <a:spcBef>
                <a:spcPts val="0"/>
              </a:spcBef>
              <a:buNone/>
            </a:pPr>
            <a:r>
              <a:rPr lang="en-US" dirty="0" smtClean="0"/>
              <a:t>…until we all attain to the unity of the faith and of the knowledge of the Son of God, to mature manhood, </a:t>
            </a:r>
            <a:r>
              <a:rPr lang="en-US" b="1" u="sng" dirty="0" smtClean="0">
                <a:solidFill>
                  <a:srgbClr val="FFFF00"/>
                </a:solidFill>
              </a:rPr>
              <a:t>to the measure of the stature of the fullness of Christ</a:t>
            </a:r>
            <a:r>
              <a:rPr lang="en-US" dirty="0" smtClean="0"/>
              <a:t>…</a:t>
            </a:r>
            <a:endParaRPr lang="en-US" dirty="0" smtClean="0">
              <a:solidFill>
                <a:srgbClr val="FFFFFF"/>
              </a:solidFill>
            </a:endParaRPr>
          </a:p>
        </p:txBody>
      </p:sp>
    </p:spTree>
    <p:extLst>
      <p:ext uri="{BB962C8B-B14F-4D97-AF65-F5344CB8AC3E}">
        <p14:creationId xmlns:p14="http://schemas.microsoft.com/office/powerpoint/2010/main" val="243571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5:18</a:t>
            </a:r>
            <a:endParaRPr lang="en-US" b="1" dirty="0" smtClean="0"/>
          </a:p>
          <a:p>
            <a:pPr marL="0" indent="0">
              <a:spcBef>
                <a:spcPts val="0"/>
              </a:spcBef>
              <a:buNone/>
            </a:pPr>
            <a:r>
              <a:rPr lang="en-US" dirty="0" smtClean="0"/>
              <a:t>And do not get drunk with wine, for that is debauchery, but be filled with the Spirit…</a:t>
            </a:r>
            <a:endParaRPr lang="en-US" dirty="0" smtClean="0">
              <a:solidFill>
                <a:srgbClr val="FFFFFF"/>
              </a:solidFill>
            </a:endParaRPr>
          </a:p>
        </p:txBody>
      </p:sp>
    </p:spTree>
    <p:extLst>
      <p:ext uri="{BB962C8B-B14F-4D97-AF65-F5344CB8AC3E}">
        <p14:creationId xmlns:p14="http://schemas.microsoft.com/office/powerpoint/2010/main" val="243918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normAutofit/>
          </a:bodyPr>
          <a:lstStyle/>
          <a:p>
            <a:pPr marL="0" indent="0">
              <a:spcBef>
                <a:spcPts val="0"/>
              </a:spcBef>
              <a:buNone/>
              <a:tabLst>
                <a:tab pos="635000" algn="l"/>
              </a:tabLst>
            </a:pPr>
            <a:r>
              <a:rPr lang="en-US" b="1" dirty="0" smtClean="0"/>
              <a:t>Ephesians 5:18</a:t>
            </a:r>
            <a:endParaRPr lang="en-US" b="1" dirty="0" smtClean="0"/>
          </a:p>
          <a:p>
            <a:pPr marL="0" indent="0">
              <a:spcBef>
                <a:spcPts val="0"/>
              </a:spcBef>
              <a:buNone/>
            </a:pPr>
            <a:r>
              <a:rPr lang="en-US" dirty="0" smtClean="0"/>
              <a:t>And do not get drunk with wine, for that is debauchery, but be </a:t>
            </a:r>
            <a:r>
              <a:rPr lang="en-US" b="1" u="sng" dirty="0" smtClean="0">
                <a:solidFill>
                  <a:srgbClr val="FFFF00"/>
                </a:solidFill>
              </a:rPr>
              <a:t>filled with the Spirit</a:t>
            </a:r>
            <a:r>
              <a:rPr lang="en-US" dirty="0" smtClean="0"/>
              <a:t>…</a:t>
            </a:r>
            <a:endParaRPr lang="en-US" dirty="0" smtClean="0">
              <a:solidFill>
                <a:srgbClr val="FFFFFF"/>
              </a:solidFill>
            </a:endParaRPr>
          </a:p>
        </p:txBody>
      </p:sp>
    </p:spTree>
    <p:extLst>
      <p:ext uri="{BB962C8B-B14F-4D97-AF65-F5344CB8AC3E}">
        <p14:creationId xmlns:p14="http://schemas.microsoft.com/office/powerpoint/2010/main" val="170766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63500" y="215900"/>
            <a:ext cx="9004300" cy="6426200"/>
          </a:xfrm>
          <a:prstGeom prst="rect">
            <a:avLst/>
          </a:prstGeom>
        </p:spPr>
      </p:pic>
    </p:spTree>
    <p:extLst>
      <p:ext uri="{BB962C8B-B14F-4D97-AF65-F5344CB8AC3E}">
        <p14:creationId xmlns:p14="http://schemas.microsoft.com/office/powerpoint/2010/main" val="376347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799" y="3191290"/>
            <a:ext cx="8585201" cy="2728952"/>
          </a:xfrm>
          <a:prstGeom prst="rect">
            <a:avLst/>
          </a:prstGeom>
          <a:noFill/>
        </p:spPr>
        <p:txBody>
          <a:bodyPr wrap="square" rtlCol="0">
            <a:spAutoFit/>
          </a:bodyPr>
          <a:lstStyle/>
          <a:p>
            <a:pPr marL="520700" indent="-520700">
              <a:lnSpc>
                <a:spcPct val="110000"/>
              </a:lnSpc>
              <a:spcBef>
                <a:spcPts val="2400"/>
              </a:spcBef>
              <a:buFont typeface="+mj-lt"/>
              <a:buAutoNum type="arabicPeriod"/>
            </a:pPr>
            <a:r>
              <a:rPr lang="en-US" sz="4000" dirty="0" err="1" smtClean="0">
                <a:latin typeface="Century Gothic"/>
                <a:cs typeface="Century Gothic"/>
              </a:rPr>
              <a:t>Meetup.com</a:t>
            </a:r>
            <a:r>
              <a:rPr lang="en-US" sz="4000" dirty="0" smtClean="0">
                <a:latin typeface="Century Gothic"/>
                <a:cs typeface="Century Gothic"/>
              </a:rPr>
              <a:t> Bible study</a:t>
            </a:r>
            <a:endParaRPr lang="en-US" sz="4000" dirty="0">
              <a:latin typeface="Century Gothic"/>
              <a:cs typeface="Century Gothic"/>
            </a:endParaRPr>
          </a:p>
          <a:p>
            <a:pPr marL="520700" indent="-520700">
              <a:lnSpc>
                <a:spcPct val="110000"/>
              </a:lnSpc>
              <a:spcBef>
                <a:spcPts val="2400"/>
              </a:spcBef>
              <a:buFont typeface="+mj-lt"/>
              <a:buAutoNum type="arabicPeriod"/>
            </a:pPr>
            <a:r>
              <a:rPr lang="en-US" sz="4000" dirty="0" smtClean="0">
                <a:latin typeface="Century Gothic"/>
                <a:cs typeface="Century Gothic"/>
              </a:rPr>
              <a:t>Visitor Cards</a:t>
            </a:r>
            <a:endParaRPr lang="en-US" sz="4000" dirty="0" smtClean="0">
              <a:latin typeface="Century Gothic"/>
              <a:cs typeface="Century Gothic"/>
            </a:endParaRPr>
          </a:p>
          <a:p>
            <a:pPr marL="520700" indent="-520700">
              <a:lnSpc>
                <a:spcPct val="110000"/>
              </a:lnSpc>
              <a:spcBef>
                <a:spcPts val="2400"/>
              </a:spcBef>
              <a:buFont typeface="+mj-lt"/>
              <a:buAutoNum type="arabicPeriod"/>
            </a:pPr>
            <a:r>
              <a:rPr lang="en-US" sz="4000" dirty="0" smtClean="0">
                <a:latin typeface="Century Gothic"/>
                <a:cs typeface="Century Gothic"/>
              </a:rPr>
              <a:t>Hospitality to Encourage</a:t>
            </a:r>
            <a:endParaRPr lang="en-US" sz="4000" dirty="0" smtClean="0">
              <a:latin typeface="Century Gothic"/>
              <a:cs typeface="Century Gothic"/>
            </a:endParaRPr>
          </a:p>
        </p:txBody>
      </p:sp>
      <p:pic>
        <p:nvPicPr>
          <p:cNvPr id="5" name="Picture 4"/>
          <p:cNvPicPr>
            <a:picLocks noChangeAspect="1"/>
          </p:cNvPicPr>
          <p:nvPr/>
        </p:nvPicPr>
        <p:blipFill rotWithShape="1">
          <a:blip r:embed="rId2"/>
          <a:srcRect t="33002" b="23948"/>
          <a:stretch/>
        </p:blipFill>
        <p:spPr>
          <a:xfrm>
            <a:off x="0" y="0"/>
            <a:ext cx="9144000" cy="2624328"/>
          </a:xfrm>
          <a:prstGeom prst="rect">
            <a:avLst/>
          </a:prstGeom>
        </p:spPr>
      </p:pic>
    </p:spTree>
    <p:extLst>
      <p:ext uri="{BB962C8B-B14F-4D97-AF65-F5344CB8AC3E}">
        <p14:creationId xmlns:p14="http://schemas.microsoft.com/office/powerpoint/2010/main" val="186174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00"/>
            <a:ext cx="9144000" cy="6096000"/>
          </a:xfrm>
          <a:prstGeom prst="rect">
            <a:avLst/>
          </a:prstGeom>
        </p:spPr>
      </p:pic>
      <p:sp>
        <p:nvSpPr>
          <p:cNvPr id="5" name="TextBox 4"/>
          <p:cNvSpPr txBox="1"/>
          <p:nvPr/>
        </p:nvSpPr>
        <p:spPr>
          <a:xfrm>
            <a:off x="215899" y="767774"/>
            <a:ext cx="8928101" cy="1966692"/>
          </a:xfrm>
          <a:prstGeom prst="rect">
            <a:avLst/>
          </a:prstGeom>
          <a:noFill/>
        </p:spPr>
        <p:txBody>
          <a:bodyPr wrap="square" rtlCol="0">
            <a:spAutoFit/>
          </a:bodyPr>
          <a:lstStyle/>
          <a:p>
            <a:pPr>
              <a:lnSpc>
                <a:spcPct val="70000"/>
              </a:lnSpc>
            </a:pPr>
            <a:r>
              <a:rPr lang="en-US" sz="8400" b="1" spc="-150" dirty="0" smtClean="0">
                <a:latin typeface="Century Gothic"/>
                <a:ea typeface="AppleGothic"/>
                <a:cs typeface="Century Gothic"/>
              </a:rPr>
              <a:t>What is the church?</a:t>
            </a:r>
            <a:endParaRPr lang="en-US" sz="8400" b="1" spc="-150" dirty="0" smtClean="0">
              <a:latin typeface="Century Gothic"/>
              <a:ea typeface="AppleGothic"/>
              <a:cs typeface="Century Gothic"/>
            </a:endParaRPr>
          </a:p>
        </p:txBody>
      </p:sp>
    </p:spTree>
    <p:extLst>
      <p:ext uri="{BB962C8B-B14F-4D97-AF65-F5344CB8AC3E}">
        <p14:creationId xmlns:p14="http://schemas.microsoft.com/office/powerpoint/2010/main" val="155634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744425415"/>
              </p:ext>
            </p:extLst>
          </p:nvPr>
        </p:nvGraphicFramePr>
        <p:xfrm>
          <a:off x="-385996" y="510537"/>
          <a:ext cx="13441470" cy="933191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15899" y="767774"/>
            <a:ext cx="8928101" cy="1966692"/>
          </a:xfrm>
          <a:prstGeom prst="rect">
            <a:avLst/>
          </a:prstGeom>
          <a:noFill/>
        </p:spPr>
        <p:txBody>
          <a:bodyPr wrap="square" rtlCol="0">
            <a:spAutoFit/>
          </a:bodyPr>
          <a:lstStyle/>
          <a:p>
            <a:pPr>
              <a:lnSpc>
                <a:spcPct val="70000"/>
              </a:lnSpc>
            </a:pPr>
            <a:r>
              <a:rPr lang="en-US" sz="8400" b="1" spc="-150" dirty="0" smtClean="0">
                <a:latin typeface="Century Gothic"/>
                <a:ea typeface="AppleGothic"/>
                <a:cs typeface="Century Gothic"/>
              </a:rPr>
              <a:t>What is the church?</a:t>
            </a:r>
            <a:endParaRPr lang="en-US" sz="8400" b="1" spc="-150" dirty="0" smtClean="0">
              <a:latin typeface="Century Gothic"/>
              <a:ea typeface="AppleGothic"/>
              <a:cs typeface="Century Gothic"/>
            </a:endParaRPr>
          </a:p>
        </p:txBody>
      </p:sp>
    </p:spTree>
    <p:extLst>
      <p:ext uri="{BB962C8B-B14F-4D97-AF65-F5344CB8AC3E}">
        <p14:creationId xmlns:p14="http://schemas.microsoft.com/office/powerpoint/2010/main" val="160341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llpapersxl Plain Nature Plane Taking Off At Dawn Design 391209 2560x1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9284"/>
            <a:ext cx="9144000" cy="5715000"/>
          </a:xfrm>
          <a:prstGeom prst="rect">
            <a:avLst/>
          </a:prstGeom>
        </p:spPr>
      </p:pic>
      <p:sp>
        <p:nvSpPr>
          <p:cNvPr id="5" name="TextBox 4"/>
          <p:cNvSpPr txBox="1"/>
          <p:nvPr/>
        </p:nvSpPr>
        <p:spPr>
          <a:xfrm>
            <a:off x="215899" y="767774"/>
            <a:ext cx="8928101" cy="1966692"/>
          </a:xfrm>
          <a:prstGeom prst="rect">
            <a:avLst/>
          </a:prstGeom>
          <a:noFill/>
        </p:spPr>
        <p:txBody>
          <a:bodyPr wrap="square" rtlCol="0">
            <a:spAutoFit/>
          </a:bodyPr>
          <a:lstStyle/>
          <a:p>
            <a:pPr>
              <a:lnSpc>
                <a:spcPct val="70000"/>
              </a:lnSpc>
            </a:pPr>
            <a:r>
              <a:rPr lang="en-US" sz="8400" b="1" spc="-150" dirty="0" smtClean="0">
                <a:latin typeface="Century Gothic"/>
                <a:ea typeface="AppleGothic"/>
                <a:cs typeface="Century Gothic"/>
              </a:rPr>
              <a:t>What is the church?</a:t>
            </a:r>
            <a:endParaRPr lang="en-US" sz="8400" b="1" spc="-150" dirty="0" smtClean="0">
              <a:latin typeface="Century Gothic"/>
              <a:ea typeface="AppleGothic"/>
              <a:cs typeface="Century Gothic"/>
            </a:endParaRPr>
          </a:p>
        </p:txBody>
      </p:sp>
    </p:spTree>
    <p:extLst>
      <p:ext uri="{BB962C8B-B14F-4D97-AF65-F5344CB8AC3E}">
        <p14:creationId xmlns:p14="http://schemas.microsoft.com/office/powerpoint/2010/main" val="26262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9144000" cy="6094512"/>
          </a:xfrm>
          <a:prstGeom prst="rect">
            <a:avLst/>
          </a:prstGeom>
        </p:spPr>
      </p:pic>
      <p:sp>
        <p:nvSpPr>
          <p:cNvPr id="5" name="TextBox 4"/>
          <p:cNvSpPr txBox="1"/>
          <p:nvPr/>
        </p:nvSpPr>
        <p:spPr>
          <a:xfrm>
            <a:off x="215899" y="767774"/>
            <a:ext cx="8928101" cy="1966692"/>
          </a:xfrm>
          <a:prstGeom prst="rect">
            <a:avLst/>
          </a:prstGeom>
          <a:noFill/>
        </p:spPr>
        <p:txBody>
          <a:bodyPr wrap="square" rtlCol="0">
            <a:spAutoFit/>
          </a:bodyPr>
          <a:lstStyle/>
          <a:p>
            <a:pPr>
              <a:lnSpc>
                <a:spcPct val="70000"/>
              </a:lnSpc>
            </a:pPr>
            <a:r>
              <a:rPr lang="en-US" sz="8400" b="1" spc="-150" dirty="0" smtClean="0">
                <a:latin typeface="Century Gothic"/>
                <a:ea typeface="AppleGothic"/>
                <a:cs typeface="Century Gothic"/>
              </a:rPr>
              <a:t>What is the church?</a:t>
            </a:r>
            <a:endParaRPr lang="en-US" sz="8400" b="1" spc="-150" dirty="0" smtClean="0">
              <a:latin typeface="Century Gothic"/>
              <a:ea typeface="AppleGothic"/>
              <a:cs typeface="Century Gothic"/>
            </a:endParaRPr>
          </a:p>
        </p:txBody>
      </p:sp>
    </p:spTree>
    <p:extLst>
      <p:ext uri="{BB962C8B-B14F-4D97-AF65-F5344CB8AC3E}">
        <p14:creationId xmlns:p14="http://schemas.microsoft.com/office/powerpoint/2010/main" val="26262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621443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895" y="1565002"/>
            <a:ext cx="8208210" cy="3724097"/>
          </a:xfrm>
          <a:prstGeom prst="rect">
            <a:avLst/>
          </a:prstGeom>
          <a:noFill/>
        </p:spPr>
        <p:txBody>
          <a:bodyPr wrap="square" rtlCol="0">
            <a:spAutoFit/>
          </a:bodyPr>
          <a:lstStyle/>
          <a:p>
            <a:pPr algn="ctr">
              <a:spcBef>
                <a:spcPts val="3600"/>
              </a:spcBef>
            </a:pPr>
            <a:r>
              <a:rPr lang="en-US" sz="4400" dirty="0" smtClean="0">
                <a:latin typeface="Century Gothic"/>
                <a:cs typeface="Century Gothic"/>
              </a:rPr>
              <a:t>The </a:t>
            </a:r>
            <a:r>
              <a:rPr lang="en-US" sz="4400" dirty="0" smtClean="0">
                <a:latin typeface="Century Gothic"/>
                <a:cs typeface="Century Gothic"/>
              </a:rPr>
              <a:t>body is </a:t>
            </a:r>
            <a:r>
              <a:rPr lang="en-US" sz="4400" b="1" dirty="0" smtClean="0">
                <a:solidFill>
                  <a:srgbClr val="FFFF00"/>
                </a:solidFill>
                <a:latin typeface="Century Gothic"/>
                <a:cs typeface="Century Gothic"/>
              </a:rPr>
              <a:t>One</a:t>
            </a:r>
            <a:endParaRPr lang="en-US" sz="4400" b="1" dirty="0" smtClean="0">
              <a:solidFill>
                <a:srgbClr val="FFFF00"/>
              </a:solidFill>
              <a:latin typeface="Century Gothic"/>
              <a:cs typeface="Century Gothic"/>
            </a:endParaRPr>
          </a:p>
          <a:p>
            <a:pPr algn="ctr">
              <a:spcBef>
                <a:spcPts val="3600"/>
              </a:spcBef>
            </a:pPr>
            <a:r>
              <a:rPr lang="en-US" sz="4400" dirty="0" smtClean="0">
                <a:latin typeface="Century Gothic"/>
                <a:cs typeface="Century Gothic"/>
              </a:rPr>
              <a:t>The body is </a:t>
            </a:r>
            <a:r>
              <a:rPr lang="en-US" sz="4400" b="1" dirty="0" smtClean="0">
                <a:solidFill>
                  <a:srgbClr val="FFFF00"/>
                </a:solidFill>
                <a:latin typeface="Century Gothic"/>
                <a:cs typeface="Century Gothic"/>
              </a:rPr>
              <a:t>loved</a:t>
            </a:r>
            <a:endParaRPr lang="en-US" sz="4400" b="1" dirty="0" smtClean="0">
              <a:solidFill>
                <a:srgbClr val="FFFF00"/>
              </a:solidFill>
              <a:latin typeface="Century Gothic"/>
              <a:cs typeface="Century Gothic"/>
            </a:endParaRPr>
          </a:p>
          <a:p>
            <a:pPr algn="ctr">
              <a:spcBef>
                <a:spcPts val="3600"/>
              </a:spcBef>
            </a:pPr>
            <a:r>
              <a:rPr lang="en-US" sz="4400" dirty="0" smtClean="0">
                <a:latin typeface="Century Gothic"/>
                <a:cs typeface="Century Gothic"/>
              </a:rPr>
              <a:t>The body </a:t>
            </a:r>
            <a:r>
              <a:rPr lang="en-US" sz="4400" b="1" dirty="0" smtClean="0">
                <a:solidFill>
                  <a:srgbClr val="FFFF00"/>
                </a:solidFill>
                <a:latin typeface="Century Gothic"/>
                <a:cs typeface="Century Gothic"/>
              </a:rPr>
              <a:t>fills the world</a:t>
            </a:r>
            <a:r>
              <a:rPr lang="en-US" sz="4400" dirty="0" smtClean="0">
                <a:latin typeface="Century Gothic"/>
                <a:cs typeface="Century Gothic"/>
              </a:rPr>
              <a:t> with </a:t>
            </a:r>
            <a:r>
              <a:rPr lang="en-US" sz="4400" b="1" dirty="0" smtClean="0">
                <a:solidFill>
                  <a:srgbClr val="FFFF00"/>
                </a:solidFill>
                <a:latin typeface="Century Gothic"/>
                <a:cs typeface="Century Gothic"/>
              </a:rPr>
              <a:t>Chri</a:t>
            </a:r>
            <a:r>
              <a:rPr lang="en-US" sz="4400" b="1" dirty="0" smtClean="0">
                <a:solidFill>
                  <a:srgbClr val="FFFF00"/>
                </a:solidFill>
                <a:latin typeface="Century Gothic"/>
                <a:cs typeface="Century Gothic"/>
              </a:rPr>
              <a:t>st’s fullness</a:t>
            </a:r>
            <a:endParaRPr lang="en-US" sz="4400" b="1" dirty="0">
              <a:solidFill>
                <a:srgbClr val="FFFF00"/>
              </a:solidFill>
              <a:latin typeface="Century Gothic"/>
              <a:cs typeface="Century Gothic"/>
            </a:endParaRPr>
          </a:p>
        </p:txBody>
      </p:sp>
    </p:spTree>
    <p:extLst>
      <p:ext uri="{BB962C8B-B14F-4D97-AF65-F5344CB8AC3E}">
        <p14:creationId xmlns:p14="http://schemas.microsoft.com/office/powerpoint/2010/main" val="271231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15276</TotalTime>
  <Words>1018</Words>
  <Application>Microsoft Macintosh PowerPoint</Application>
  <PresentationFormat>On-screen Show (4:3)</PresentationFormat>
  <Paragraphs>62</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Auburn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Joshua Carter</dc:creator>
  <cp:lastModifiedBy>David Maxson</cp:lastModifiedBy>
  <cp:revision>191</cp:revision>
  <dcterms:created xsi:type="dcterms:W3CDTF">2015-10-29T03:17:02Z</dcterms:created>
  <dcterms:modified xsi:type="dcterms:W3CDTF">2016-09-25T12:26:51Z</dcterms:modified>
</cp:coreProperties>
</file>