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578" r:id="rId2"/>
    <p:sldId id="458" r:id="rId3"/>
    <p:sldId id="591" r:id="rId4"/>
    <p:sldId id="579" r:id="rId5"/>
    <p:sldId id="592" r:id="rId6"/>
    <p:sldId id="580" r:id="rId7"/>
    <p:sldId id="593" r:id="rId8"/>
    <p:sldId id="557" r:id="rId9"/>
    <p:sldId id="597" r:id="rId10"/>
    <p:sldId id="583" r:id="rId11"/>
    <p:sldId id="598" r:id="rId12"/>
    <p:sldId id="584" r:id="rId13"/>
    <p:sldId id="599" r:id="rId14"/>
    <p:sldId id="600" r:id="rId15"/>
    <p:sldId id="601" r:id="rId16"/>
    <p:sldId id="602" r:id="rId17"/>
    <p:sldId id="585" r:id="rId18"/>
    <p:sldId id="603" r:id="rId19"/>
    <p:sldId id="556" r:id="rId20"/>
    <p:sldId id="594" r:id="rId21"/>
    <p:sldId id="581" r:id="rId22"/>
    <p:sldId id="595" r:id="rId23"/>
    <p:sldId id="582" r:id="rId24"/>
    <p:sldId id="596" r:id="rId25"/>
    <p:sldId id="558" r:id="rId26"/>
    <p:sldId id="586" r:id="rId27"/>
    <p:sldId id="587" r:id="rId28"/>
    <p:sldId id="604" r:id="rId29"/>
    <p:sldId id="588" r:id="rId30"/>
    <p:sldId id="605" r:id="rId31"/>
    <p:sldId id="589" r:id="rId32"/>
    <p:sldId id="59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2" autoAdjust="0"/>
    <p:restoredTop sz="99012" autoAdjust="0"/>
  </p:normalViewPr>
  <p:slideViewPr>
    <p:cSldViewPr snapToGrid="0" snapToObjects="1">
      <p:cViewPr varScale="1">
        <p:scale>
          <a:sx n="102" d="100"/>
          <a:sy n="102" d="100"/>
        </p:scale>
        <p:origin x="-2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10/30/2016</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41977"/>
            <a:ext cx="9144000" cy="3049524"/>
          </a:xfrm>
          <a:prstGeom prst="rect">
            <a:avLst/>
          </a:prstGeom>
        </p:spPr>
      </p:pic>
      <p:sp>
        <p:nvSpPr>
          <p:cNvPr id="2" name="Rectangle 1"/>
          <p:cNvSpPr/>
          <p:nvPr/>
        </p:nvSpPr>
        <p:spPr>
          <a:xfrm>
            <a:off x="0" y="1041977"/>
            <a:ext cx="9144000" cy="3049524"/>
          </a:xfrm>
          <a:prstGeom prst="rect">
            <a:avLst/>
          </a:prstGeom>
          <a:solidFill>
            <a:srgbClr val="00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4484" y="4294934"/>
            <a:ext cx="8321388" cy="1143903"/>
          </a:xfrm>
          <a:prstGeom prst="rect">
            <a:avLst/>
          </a:prstGeom>
          <a:noFill/>
        </p:spPr>
        <p:txBody>
          <a:bodyPr wrap="square" rtlCol="0">
            <a:spAutoFit/>
          </a:bodyPr>
          <a:lstStyle/>
          <a:p>
            <a:pPr algn="r">
              <a:lnSpc>
                <a:spcPct val="80000"/>
              </a:lnSpc>
            </a:pPr>
            <a:r>
              <a:rPr lang="en-US" sz="8200" spc="-300" dirty="0" smtClean="0">
                <a:effectLst>
                  <a:outerShdw blurRad="50800" dist="38100" dir="2700000" algn="tl" rotWithShape="0">
                    <a:prstClr val="black">
                      <a:alpha val="40000"/>
                    </a:prstClr>
                  </a:outerShdw>
                </a:effectLst>
                <a:latin typeface="Century Gothic"/>
                <a:cs typeface="Century Gothic"/>
              </a:rPr>
              <a:t>or </a:t>
            </a:r>
            <a:r>
              <a:rPr lang="en-US" sz="8200" spc="-300" dirty="0" smtClean="0">
                <a:solidFill>
                  <a:srgbClr val="FFFF00"/>
                </a:solidFill>
                <a:effectLst>
                  <a:outerShdw blurRad="50800" dist="38100" dir="2700000" algn="tl" rotWithShape="0">
                    <a:prstClr val="black">
                      <a:alpha val="40000"/>
                    </a:prstClr>
                  </a:outerShdw>
                </a:effectLst>
                <a:latin typeface="Century Gothic"/>
                <a:cs typeface="Century Gothic"/>
              </a:rPr>
              <a:t>OBEDIENCE?</a:t>
            </a:r>
            <a:endParaRPr lang="en-US" sz="8200" spc="-300" dirty="0">
              <a:solidFill>
                <a:srgbClr val="FFFF00"/>
              </a:solidFill>
              <a:effectLst>
                <a:outerShdw blurRad="50800" dist="38100" dir="2700000" algn="tl" rotWithShape="0">
                  <a:prstClr val="black">
                    <a:alpha val="40000"/>
                  </a:prstClr>
                </a:outerShdw>
              </a:effectLst>
              <a:latin typeface="Century Gothic"/>
              <a:cs typeface="Century Gothic"/>
            </a:endParaRPr>
          </a:p>
        </p:txBody>
      </p:sp>
      <p:sp>
        <p:nvSpPr>
          <p:cNvPr id="3" name="TextBox 2"/>
          <p:cNvSpPr txBox="1"/>
          <p:nvPr/>
        </p:nvSpPr>
        <p:spPr>
          <a:xfrm>
            <a:off x="-63011" y="2476093"/>
            <a:ext cx="8618004" cy="2185214"/>
          </a:xfrm>
          <a:prstGeom prst="rect">
            <a:avLst/>
          </a:prstGeom>
          <a:noFill/>
        </p:spPr>
        <p:txBody>
          <a:bodyPr wrap="square" rtlCol="0">
            <a:spAutoFit/>
          </a:bodyPr>
          <a:lstStyle/>
          <a:p>
            <a:pPr>
              <a:lnSpc>
                <a:spcPct val="80000"/>
              </a:lnSpc>
            </a:pPr>
            <a:r>
              <a:rPr lang="en-US" sz="17000" dirty="0" smtClean="0">
                <a:effectLst>
                  <a:outerShdw blurRad="50800" dist="38100" dir="2700000" algn="tl" rotWithShape="0">
                    <a:prstClr val="black">
                      <a:alpha val="40000"/>
                    </a:prstClr>
                  </a:outerShdw>
                </a:effectLst>
                <a:latin typeface="Vivaldi" panose="03020602050506090804" pitchFamily="66" charset="0"/>
                <a:cs typeface="Edwardian Script ITC"/>
              </a:rPr>
              <a:t>Sincerity</a:t>
            </a:r>
            <a:r>
              <a:rPr lang="en-US" sz="8400" dirty="0" smtClean="0">
                <a:effectLst>
                  <a:outerShdw blurRad="50800" dist="38100" dir="2700000" algn="tl" rotWithShape="0">
                    <a:prstClr val="black">
                      <a:alpha val="40000"/>
                    </a:prstClr>
                  </a:outerShdw>
                </a:effectLst>
                <a:latin typeface="Century Gothic" panose="020B0502020202020204" pitchFamily="34" charset="0"/>
                <a:cs typeface="Edwardian Script ITC"/>
              </a:rPr>
              <a:t>…</a:t>
            </a:r>
            <a:r>
              <a:rPr lang="en-US" sz="9600" dirty="0" smtClean="0">
                <a:effectLst>
                  <a:outerShdw blurRad="50800" dist="38100" dir="2700000" algn="tl" rotWithShape="0">
                    <a:prstClr val="black">
                      <a:alpha val="40000"/>
                    </a:prstClr>
                  </a:outerShdw>
                </a:effectLst>
                <a:latin typeface="Century Gothic"/>
                <a:cs typeface="Century Gothic"/>
              </a:rPr>
              <a:t> </a:t>
            </a:r>
            <a:endParaRPr lang="en-US" sz="9600"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29486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111" y="0"/>
            <a:ext cx="8104689"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12 </a:t>
            </a:r>
            <a:r>
              <a:rPr lang="en-US" sz="3000" b="1" dirty="0" smtClean="0"/>
              <a:t>	</a:t>
            </a:r>
            <a:r>
              <a:rPr lang="en-US" sz="3000" dirty="0" smtClean="0"/>
              <a:t>“</a:t>
            </a:r>
            <a:r>
              <a:rPr lang="en-US" sz="3000" dirty="0"/>
              <a:t>When you come to appear before me,</a:t>
            </a:r>
          </a:p>
          <a:p>
            <a:pPr marL="0" indent="0">
              <a:spcBef>
                <a:spcPts val="0"/>
              </a:spcBef>
              <a:buNone/>
            </a:pPr>
            <a:r>
              <a:rPr lang="en-US" sz="3000" dirty="0"/>
              <a:t>    </a:t>
            </a:r>
            <a:r>
              <a:rPr lang="en-US" sz="3000" dirty="0" smtClean="0"/>
              <a:t>	     who </a:t>
            </a:r>
            <a:r>
              <a:rPr lang="en-US" sz="3000" dirty="0"/>
              <a:t>has required of you</a:t>
            </a:r>
          </a:p>
          <a:p>
            <a:pPr marL="0" indent="0">
              <a:spcBef>
                <a:spcPts val="0"/>
              </a:spcBef>
              <a:buNone/>
            </a:pPr>
            <a:r>
              <a:rPr lang="en-US" sz="3000" dirty="0"/>
              <a:t>    </a:t>
            </a:r>
            <a:r>
              <a:rPr lang="en-US" sz="3000" dirty="0" smtClean="0"/>
              <a:t>	     this </a:t>
            </a:r>
            <a:r>
              <a:rPr lang="en-US" sz="3000" dirty="0"/>
              <a:t>trampling of my courts?</a:t>
            </a:r>
          </a:p>
          <a:p>
            <a:pPr marL="0" indent="0">
              <a:spcBef>
                <a:spcPts val="0"/>
              </a:spcBef>
              <a:buNone/>
            </a:pPr>
            <a:r>
              <a:rPr lang="en-US" sz="3000" b="1" dirty="0"/>
              <a:t>13 </a:t>
            </a:r>
            <a:r>
              <a:rPr lang="en-US" sz="3000" b="1" dirty="0" smtClean="0"/>
              <a:t>	</a:t>
            </a:r>
            <a:r>
              <a:rPr lang="en-US" sz="3000" dirty="0" smtClean="0"/>
              <a:t>Bring </a:t>
            </a:r>
            <a:r>
              <a:rPr lang="en-US" sz="3000" dirty="0"/>
              <a:t>no more vain offerings;</a:t>
            </a:r>
          </a:p>
          <a:p>
            <a:pPr marL="0" indent="0">
              <a:spcBef>
                <a:spcPts val="0"/>
              </a:spcBef>
              <a:buNone/>
            </a:pPr>
            <a:r>
              <a:rPr lang="en-US" sz="3000" dirty="0"/>
              <a:t>    </a:t>
            </a:r>
            <a:r>
              <a:rPr lang="en-US" sz="3000" dirty="0" smtClean="0"/>
              <a:t>	     incense </a:t>
            </a:r>
            <a:r>
              <a:rPr lang="en-US" sz="3000" dirty="0"/>
              <a:t>is an abomination to me.</a:t>
            </a:r>
          </a:p>
          <a:p>
            <a:pPr marL="0" indent="0">
              <a:spcBef>
                <a:spcPts val="0"/>
              </a:spcBef>
              <a:buNone/>
            </a:pPr>
            <a:r>
              <a:rPr lang="en-US" sz="3000" dirty="0" smtClean="0"/>
              <a:t>	New </a:t>
            </a:r>
            <a:r>
              <a:rPr lang="en-US" sz="3000" dirty="0"/>
              <a:t>moon and Sabbath and the calling of </a:t>
            </a:r>
            <a:r>
              <a:rPr lang="en-US" sz="3000" dirty="0" smtClean="0"/>
              <a:t>			convocations</a:t>
            </a:r>
            <a:r>
              <a:rPr lang="en-US" sz="3000" dirty="0"/>
              <a:t>—</a:t>
            </a:r>
          </a:p>
          <a:p>
            <a:pPr marL="0" indent="0">
              <a:spcBef>
                <a:spcPts val="0"/>
              </a:spcBef>
              <a:buNone/>
            </a:pPr>
            <a:r>
              <a:rPr lang="en-US" sz="3000" dirty="0"/>
              <a:t>    </a:t>
            </a:r>
            <a:r>
              <a:rPr lang="en-US" sz="3000" dirty="0" smtClean="0"/>
              <a:t>	I </a:t>
            </a:r>
            <a:r>
              <a:rPr lang="en-US" sz="3000" dirty="0"/>
              <a:t>cannot endure iniquity and solemn </a:t>
            </a:r>
            <a:r>
              <a:rPr lang="en-US" sz="3000" dirty="0" smtClean="0"/>
              <a:t>			assembly</a:t>
            </a:r>
            <a:r>
              <a:rPr lang="en-US" sz="3000" dirty="0"/>
              <a:t>.</a:t>
            </a:r>
            <a:endParaRPr lang="en-US" sz="3000" dirty="0" smtClean="0">
              <a:solidFill>
                <a:schemeClr val="bg1"/>
              </a:solidFill>
            </a:endParaRPr>
          </a:p>
        </p:txBody>
      </p:sp>
    </p:spTree>
    <p:extLst>
      <p:ext uri="{BB962C8B-B14F-4D97-AF65-F5344CB8AC3E}">
        <p14:creationId xmlns:p14="http://schemas.microsoft.com/office/powerpoint/2010/main" val="13599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111" y="0"/>
            <a:ext cx="8104689"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12 </a:t>
            </a:r>
            <a:r>
              <a:rPr lang="en-US" sz="3000" b="1" dirty="0" smtClean="0"/>
              <a:t>	</a:t>
            </a:r>
            <a:r>
              <a:rPr lang="en-US" sz="3000" dirty="0" smtClean="0"/>
              <a:t>“</a:t>
            </a:r>
            <a:r>
              <a:rPr lang="en-US" sz="3000" dirty="0"/>
              <a:t>When you come to appear before me,</a:t>
            </a:r>
          </a:p>
          <a:p>
            <a:pPr marL="0" indent="0">
              <a:spcBef>
                <a:spcPts val="0"/>
              </a:spcBef>
              <a:buNone/>
            </a:pPr>
            <a:r>
              <a:rPr lang="en-US" sz="3000" dirty="0"/>
              <a:t>    </a:t>
            </a:r>
            <a:r>
              <a:rPr lang="en-US" sz="3000" dirty="0" smtClean="0"/>
              <a:t>	     who </a:t>
            </a:r>
            <a:r>
              <a:rPr lang="en-US" sz="3000" dirty="0"/>
              <a:t>has required of you</a:t>
            </a:r>
          </a:p>
          <a:p>
            <a:pPr marL="0" indent="0">
              <a:spcBef>
                <a:spcPts val="0"/>
              </a:spcBef>
              <a:buNone/>
            </a:pPr>
            <a:r>
              <a:rPr lang="en-US" sz="3000" dirty="0"/>
              <a:t>    </a:t>
            </a:r>
            <a:r>
              <a:rPr lang="en-US" sz="3000" dirty="0" smtClean="0"/>
              <a:t>	     this </a:t>
            </a:r>
            <a:r>
              <a:rPr lang="en-US" sz="3000" dirty="0"/>
              <a:t>trampling of my courts?</a:t>
            </a:r>
          </a:p>
          <a:p>
            <a:pPr marL="0" indent="0">
              <a:spcBef>
                <a:spcPts val="0"/>
              </a:spcBef>
              <a:buNone/>
            </a:pPr>
            <a:r>
              <a:rPr lang="en-US" sz="3000" b="1" dirty="0"/>
              <a:t>13 </a:t>
            </a:r>
            <a:r>
              <a:rPr lang="en-US" sz="3000" b="1" dirty="0" smtClean="0"/>
              <a:t>	</a:t>
            </a:r>
            <a:r>
              <a:rPr lang="en-US" sz="3000" dirty="0" smtClean="0"/>
              <a:t>Bring </a:t>
            </a:r>
            <a:r>
              <a:rPr lang="en-US" sz="3000" dirty="0"/>
              <a:t>no more vain offerings;</a:t>
            </a:r>
          </a:p>
          <a:p>
            <a:pPr marL="0" indent="0">
              <a:spcBef>
                <a:spcPts val="0"/>
              </a:spcBef>
              <a:buNone/>
            </a:pPr>
            <a:r>
              <a:rPr lang="en-US" sz="3000" dirty="0"/>
              <a:t>    </a:t>
            </a:r>
            <a:r>
              <a:rPr lang="en-US" sz="3000" dirty="0" smtClean="0"/>
              <a:t>	     </a:t>
            </a:r>
            <a:r>
              <a:rPr lang="en-US" sz="3000" b="1" u="sng" dirty="0" smtClean="0">
                <a:solidFill>
                  <a:srgbClr val="FFFF00"/>
                </a:solidFill>
              </a:rPr>
              <a:t>incense </a:t>
            </a:r>
            <a:r>
              <a:rPr lang="en-US" sz="3000" b="1" u="sng" dirty="0">
                <a:solidFill>
                  <a:srgbClr val="FFFF00"/>
                </a:solidFill>
              </a:rPr>
              <a:t>is an abomination to me</a:t>
            </a:r>
            <a:r>
              <a:rPr lang="en-US" sz="3000" dirty="0"/>
              <a:t>.</a:t>
            </a:r>
          </a:p>
          <a:p>
            <a:pPr marL="0" indent="0">
              <a:spcBef>
                <a:spcPts val="0"/>
              </a:spcBef>
              <a:buNone/>
            </a:pPr>
            <a:r>
              <a:rPr lang="en-US" sz="3000" dirty="0" smtClean="0"/>
              <a:t>	New </a:t>
            </a:r>
            <a:r>
              <a:rPr lang="en-US" sz="3000" dirty="0"/>
              <a:t>moon and Sabbath and the calling of </a:t>
            </a:r>
            <a:r>
              <a:rPr lang="en-US" sz="3000" dirty="0" smtClean="0"/>
              <a:t>			convocations</a:t>
            </a:r>
            <a:r>
              <a:rPr lang="en-US" sz="3000" dirty="0"/>
              <a:t>—</a:t>
            </a:r>
          </a:p>
          <a:p>
            <a:pPr marL="0" indent="0">
              <a:spcBef>
                <a:spcPts val="0"/>
              </a:spcBef>
              <a:buNone/>
            </a:pPr>
            <a:r>
              <a:rPr lang="en-US" sz="3000" dirty="0"/>
              <a:t>    </a:t>
            </a:r>
            <a:r>
              <a:rPr lang="en-US" sz="3000" dirty="0" smtClean="0"/>
              <a:t>	I </a:t>
            </a:r>
            <a:r>
              <a:rPr lang="en-US" sz="3000" dirty="0"/>
              <a:t>cannot endure iniquity and solemn </a:t>
            </a:r>
            <a:r>
              <a:rPr lang="en-US" sz="3000" dirty="0" smtClean="0"/>
              <a:t>			assembly</a:t>
            </a:r>
            <a:r>
              <a:rPr lang="en-US" sz="3000" dirty="0"/>
              <a:t>.</a:t>
            </a:r>
            <a:endParaRPr lang="en-US" sz="3000" dirty="0" smtClean="0">
              <a:solidFill>
                <a:schemeClr val="bg1"/>
              </a:solidFill>
            </a:endParaRPr>
          </a:p>
        </p:txBody>
      </p:sp>
    </p:spTree>
    <p:extLst>
      <p:ext uri="{BB962C8B-B14F-4D97-AF65-F5344CB8AC3E}">
        <p14:creationId xmlns:p14="http://schemas.microsoft.com/office/powerpoint/2010/main" val="17689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14 </a:t>
            </a:r>
            <a:r>
              <a:rPr lang="en-US" sz="3000" b="1" dirty="0" smtClean="0"/>
              <a:t>	</a:t>
            </a:r>
            <a:r>
              <a:rPr lang="en-US" sz="3000" dirty="0" smtClean="0"/>
              <a:t>Your </a:t>
            </a:r>
            <a:r>
              <a:rPr lang="en-US" sz="3000" dirty="0"/>
              <a:t>new moons and your appointed feasts</a:t>
            </a:r>
          </a:p>
          <a:p>
            <a:pPr marL="0" indent="0">
              <a:spcBef>
                <a:spcPts val="0"/>
              </a:spcBef>
              <a:buNone/>
            </a:pPr>
            <a:r>
              <a:rPr lang="en-US" sz="3000" dirty="0"/>
              <a:t>    </a:t>
            </a:r>
            <a:r>
              <a:rPr lang="en-US" sz="3000" dirty="0" smtClean="0"/>
              <a:t>	     my </a:t>
            </a:r>
            <a:r>
              <a:rPr lang="en-US" sz="3000" dirty="0"/>
              <a:t>soul hates;</a:t>
            </a:r>
          </a:p>
          <a:p>
            <a:pPr marL="0" indent="0">
              <a:spcBef>
                <a:spcPts val="0"/>
              </a:spcBef>
              <a:buNone/>
            </a:pPr>
            <a:r>
              <a:rPr lang="en-US" sz="3000" dirty="0" smtClean="0"/>
              <a:t>	they </a:t>
            </a:r>
            <a:r>
              <a:rPr lang="en-US" sz="3000" dirty="0"/>
              <a:t>have become a burden to me;</a:t>
            </a:r>
          </a:p>
          <a:p>
            <a:pPr marL="0" indent="0">
              <a:spcBef>
                <a:spcPts val="0"/>
              </a:spcBef>
              <a:buNone/>
            </a:pPr>
            <a:r>
              <a:rPr lang="en-US" sz="3000" dirty="0"/>
              <a:t>    </a:t>
            </a:r>
            <a:r>
              <a:rPr lang="en-US" sz="3000" dirty="0" smtClean="0"/>
              <a:t>	     I </a:t>
            </a:r>
            <a:r>
              <a:rPr lang="en-US" sz="3000" dirty="0"/>
              <a:t>am weary of bearing them.</a:t>
            </a:r>
          </a:p>
          <a:p>
            <a:pPr marL="0" indent="0">
              <a:spcBef>
                <a:spcPts val="0"/>
              </a:spcBef>
              <a:buNone/>
            </a:pPr>
            <a:r>
              <a:rPr lang="en-US" sz="3000" b="1" dirty="0"/>
              <a:t>15 </a:t>
            </a:r>
            <a:r>
              <a:rPr lang="en-US" sz="3000" b="1" dirty="0" smtClean="0"/>
              <a:t>	</a:t>
            </a:r>
            <a:r>
              <a:rPr lang="en-US" sz="3000" dirty="0" smtClean="0"/>
              <a:t>When </a:t>
            </a:r>
            <a:r>
              <a:rPr lang="en-US" sz="3000" dirty="0"/>
              <a:t>you spread out your hands,</a:t>
            </a:r>
          </a:p>
          <a:p>
            <a:pPr marL="0" indent="0">
              <a:spcBef>
                <a:spcPts val="0"/>
              </a:spcBef>
              <a:buNone/>
            </a:pPr>
            <a:r>
              <a:rPr lang="en-US" sz="3000" dirty="0"/>
              <a:t>    </a:t>
            </a:r>
            <a:r>
              <a:rPr lang="en-US" sz="3000" dirty="0" smtClean="0"/>
              <a:t>	     I </a:t>
            </a:r>
            <a:r>
              <a:rPr lang="en-US" sz="3000" dirty="0"/>
              <a:t>will hide my eyes from you;</a:t>
            </a:r>
          </a:p>
          <a:p>
            <a:pPr marL="0" indent="0">
              <a:spcBef>
                <a:spcPts val="0"/>
              </a:spcBef>
              <a:buNone/>
            </a:pPr>
            <a:r>
              <a:rPr lang="en-US" sz="3000" dirty="0" smtClean="0"/>
              <a:t>	even </a:t>
            </a:r>
            <a:r>
              <a:rPr lang="en-US" sz="3000" dirty="0"/>
              <a:t>though you make many prayers,</a:t>
            </a:r>
          </a:p>
          <a:p>
            <a:pPr marL="0" indent="0">
              <a:spcBef>
                <a:spcPts val="0"/>
              </a:spcBef>
              <a:buNone/>
            </a:pPr>
            <a:r>
              <a:rPr lang="en-US" sz="3000" dirty="0"/>
              <a:t>    </a:t>
            </a:r>
            <a:r>
              <a:rPr lang="en-US" sz="3000" dirty="0" smtClean="0"/>
              <a:t>	     I </a:t>
            </a:r>
            <a:r>
              <a:rPr lang="en-US" sz="3000" dirty="0"/>
              <a:t>will not listen;</a:t>
            </a:r>
          </a:p>
          <a:p>
            <a:pPr marL="0" indent="0">
              <a:spcBef>
                <a:spcPts val="0"/>
              </a:spcBef>
              <a:buNone/>
            </a:pPr>
            <a:r>
              <a:rPr lang="en-US" sz="3000" dirty="0"/>
              <a:t>   </a:t>
            </a:r>
            <a:r>
              <a:rPr lang="en-US" sz="3000" dirty="0" smtClean="0"/>
              <a:t>	     </a:t>
            </a:r>
            <a:r>
              <a:rPr lang="en-US" sz="3000" dirty="0"/>
              <a:t> your hands are full of blood.</a:t>
            </a:r>
            <a:endParaRPr lang="en-US" sz="3000" dirty="0" smtClean="0">
              <a:solidFill>
                <a:schemeClr val="bg1"/>
              </a:solidFill>
            </a:endParaRPr>
          </a:p>
        </p:txBody>
      </p:sp>
    </p:spTree>
    <p:extLst>
      <p:ext uri="{BB962C8B-B14F-4D97-AF65-F5344CB8AC3E}">
        <p14:creationId xmlns:p14="http://schemas.microsoft.com/office/powerpoint/2010/main" val="10213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14 </a:t>
            </a:r>
            <a:r>
              <a:rPr lang="en-US" sz="3000" b="1" dirty="0" smtClean="0"/>
              <a:t>	</a:t>
            </a:r>
            <a:r>
              <a:rPr lang="en-US" sz="3000" dirty="0" smtClean="0"/>
              <a:t>Your </a:t>
            </a:r>
            <a:r>
              <a:rPr lang="en-US" sz="3000" dirty="0"/>
              <a:t>new moons and your appointed feasts</a:t>
            </a:r>
          </a:p>
          <a:p>
            <a:pPr marL="0" indent="0">
              <a:spcBef>
                <a:spcPts val="0"/>
              </a:spcBef>
              <a:buNone/>
            </a:pPr>
            <a:r>
              <a:rPr lang="en-US" sz="3000" dirty="0"/>
              <a:t>    </a:t>
            </a:r>
            <a:r>
              <a:rPr lang="en-US" sz="3000" dirty="0" smtClean="0"/>
              <a:t>	     </a:t>
            </a:r>
            <a:r>
              <a:rPr lang="en-US" sz="3000" b="1" u="sng" dirty="0" smtClean="0">
                <a:solidFill>
                  <a:srgbClr val="FFFF00"/>
                </a:solidFill>
              </a:rPr>
              <a:t>my </a:t>
            </a:r>
            <a:r>
              <a:rPr lang="en-US" sz="3000" b="1" u="sng" dirty="0">
                <a:solidFill>
                  <a:srgbClr val="FFFF00"/>
                </a:solidFill>
              </a:rPr>
              <a:t>soul hates</a:t>
            </a:r>
            <a:r>
              <a:rPr lang="en-US" sz="3000" dirty="0"/>
              <a:t>;</a:t>
            </a:r>
          </a:p>
          <a:p>
            <a:pPr marL="0" indent="0">
              <a:spcBef>
                <a:spcPts val="0"/>
              </a:spcBef>
              <a:buNone/>
            </a:pPr>
            <a:r>
              <a:rPr lang="en-US" sz="3000" dirty="0" smtClean="0"/>
              <a:t>	they </a:t>
            </a:r>
            <a:r>
              <a:rPr lang="en-US" sz="3000" dirty="0"/>
              <a:t>have become a burden to me;</a:t>
            </a:r>
          </a:p>
          <a:p>
            <a:pPr marL="0" indent="0">
              <a:spcBef>
                <a:spcPts val="0"/>
              </a:spcBef>
              <a:buNone/>
            </a:pPr>
            <a:r>
              <a:rPr lang="en-US" sz="3000" dirty="0"/>
              <a:t>    </a:t>
            </a:r>
            <a:r>
              <a:rPr lang="en-US" sz="3000" dirty="0" smtClean="0"/>
              <a:t>	     I </a:t>
            </a:r>
            <a:r>
              <a:rPr lang="en-US" sz="3000" dirty="0"/>
              <a:t>am weary of bearing them.</a:t>
            </a:r>
          </a:p>
          <a:p>
            <a:pPr marL="0" indent="0">
              <a:spcBef>
                <a:spcPts val="0"/>
              </a:spcBef>
              <a:buNone/>
            </a:pPr>
            <a:r>
              <a:rPr lang="en-US" sz="3000" b="1" dirty="0"/>
              <a:t>15 </a:t>
            </a:r>
            <a:r>
              <a:rPr lang="en-US" sz="3000" b="1" dirty="0" smtClean="0"/>
              <a:t>	</a:t>
            </a:r>
            <a:r>
              <a:rPr lang="en-US" sz="3000" dirty="0" smtClean="0"/>
              <a:t>When </a:t>
            </a:r>
            <a:r>
              <a:rPr lang="en-US" sz="3000" dirty="0"/>
              <a:t>you spread out your hands,</a:t>
            </a:r>
          </a:p>
          <a:p>
            <a:pPr marL="0" indent="0">
              <a:spcBef>
                <a:spcPts val="0"/>
              </a:spcBef>
              <a:buNone/>
            </a:pPr>
            <a:r>
              <a:rPr lang="en-US" sz="3000" dirty="0"/>
              <a:t>    </a:t>
            </a:r>
            <a:r>
              <a:rPr lang="en-US" sz="3000" dirty="0" smtClean="0"/>
              <a:t>	     I </a:t>
            </a:r>
            <a:r>
              <a:rPr lang="en-US" sz="3000" dirty="0"/>
              <a:t>will hide my eyes from you;</a:t>
            </a:r>
          </a:p>
          <a:p>
            <a:pPr marL="0" indent="0">
              <a:spcBef>
                <a:spcPts val="0"/>
              </a:spcBef>
              <a:buNone/>
            </a:pPr>
            <a:r>
              <a:rPr lang="en-US" sz="3000" dirty="0" smtClean="0"/>
              <a:t>	even </a:t>
            </a:r>
            <a:r>
              <a:rPr lang="en-US" sz="3000" dirty="0"/>
              <a:t>though you make many prayers,</a:t>
            </a:r>
          </a:p>
          <a:p>
            <a:pPr marL="0" indent="0">
              <a:spcBef>
                <a:spcPts val="0"/>
              </a:spcBef>
              <a:buNone/>
            </a:pPr>
            <a:r>
              <a:rPr lang="en-US" sz="3000" dirty="0"/>
              <a:t>    </a:t>
            </a:r>
            <a:r>
              <a:rPr lang="en-US" sz="3000" dirty="0" smtClean="0"/>
              <a:t>	     I </a:t>
            </a:r>
            <a:r>
              <a:rPr lang="en-US" sz="3000" dirty="0"/>
              <a:t>will not listen;</a:t>
            </a:r>
          </a:p>
          <a:p>
            <a:pPr marL="0" indent="0">
              <a:spcBef>
                <a:spcPts val="0"/>
              </a:spcBef>
              <a:buNone/>
            </a:pPr>
            <a:r>
              <a:rPr lang="en-US" sz="3000" dirty="0"/>
              <a:t>   </a:t>
            </a:r>
            <a:r>
              <a:rPr lang="en-US" sz="3000" dirty="0" smtClean="0"/>
              <a:t>	     </a:t>
            </a:r>
            <a:r>
              <a:rPr lang="en-US" sz="3000" dirty="0"/>
              <a:t> your hands are full of blood.</a:t>
            </a:r>
            <a:endParaRPr lang="en-US" sz="3000" dirty="0" smtClean="0">
              <a:solidFill>
                <a:schemeClr val="bg1"/>
              </a:solidFill>
            </a:endParaRPr>
          </a:p>
        </p:txBody>
      </p:sp>
    </p:spTree>
    <p:extLst>
      <p:ext uri="{BB962C8B-B14F-4D97-AF65-F5344CB8AC3E}">
        <p14:creationId xmlns:p14="http://schemas.microsoft.com/office/powerpoint/2010/main" val="34924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14 </a:t>
            </a:r>
            <a:r>
              <a:rPr lang="en-US" sz="3000" b="1" dirty="0" smtClean="0"/>
              <a:t>	</a:t>
            </a:r>
            <a:r>
              <a:rPr lang="en-US" sz="3000" dirty="0" smtClean="0"/>
              <a:t>Your </a:t>
            </a:r>
            <a:r>
              <a:rPr lang="en-US" sz="3000" dirty="0"/>
              <a:t>new moons and your appointed feasts</a:t>
            </a:r>
          </a:p>
          <a:p>
            <a:pPr marL="0" indent="0">
              <a:spcBef>
                <a:spcPts val="0"/>
              </a:spcBef>
              <a:buNone/>
            </a:pPr>
            <a:r>
              <a:rPr lang="en-US" sz="3000" dirty="0"/>
              <a:t>    </a:t>
            </a:r>
            <a:r>
              <a:rPr lang="en-US" sz="3000" dirty="0" smtClean="0"/>
              <a:t>	     </a:t>
            </a:r>
            <a:r>
              <a:rPr lang="en-US" sz="3000" b="1" u="sng" dirty="0" smtClean="0">
                <a:solidFill>
                  <a:srgbClr val="FFFF00"/>
                </a:solidFill>
              </a:rPr>
              <a:t>my </a:t>
            </a:r>
            <a:r>
              <a:rPr lang="en-US" sz="3000" b="1" u="sng" dirty="0">
                <a:solidFill>
                  <a:srgbClr val="FFFF00"/>
                </a:solidFill>
              </a:rPr>
              <a:t>soul hates</a:t>
            </a:r>
            <a:r>
              <a:rPr lang="en-US" sz="3000" dirty="0"/>
              <a:t>;</a:t>
            </a:r>
          </a:p>
          <a:p>
            <a:pPr marL="0" indent="0">
              <a:spcBef>
                <a:spcPts val="0"/>
              </a:spcBef>
              <a:buNone/>
            </a:pPr>
            <a:r>
              <a:rPr lang="en-US" sz="3000" dirty="0" smtClean="0"/>
              <a:t>	they </a:t>
            </a:r>
            <a:r>
              <a:rPr lang="en-US" sz="3000" dirty="0"/>
              <a:t>have become a </a:t>
            </a:r>
            <a:r>
              <a:rPr lang="en-US" sz="3000" b="1" u="sng" dirty="0">
                <a:solidFill>
                  <a:srgbClr val="FFFF00"/>
                </a:solidFill>
              </a:rPr>
              <a:t>burden to me</a:t>
            </a:r>
            <a:r>
              <a:rPr lang="en-US" sz="3000" dirty="0"/>
              <a:t>;</a:t>
            </a:r>
          </a:p>
          <a:p>
            <a:pPr marL="0" indent="0">
              <a:spcBef>
                <a:spcPts val="0"/>
              </a:spcBef>
              <a:buNone/>
            </a:pPr>
            <a:r>
              <a:rPr lang="en-US" sz="3000" dirty="0"/>
              <a:t>    </a:t>
            </a:r>
            <a:r>
              <a:rPr lang="en-US" sz="3000" dirty="0" smtClean="0"/>
              <a:t>	     I </a:t>
            </a:r>
            <a:r>
              <a:rPr lang="en-US" sz="3000" dirty="0"/>
              <a:t>am weary of bearing them.</a:t>
            </a:r>
          </a:p>
          <a:p>
            <a:pPr marL="0" indent="0">
              <a:spcBef>
                <a:spcPts val="0"/>
              </a:spcBef>
              <a:buNone/>
            </a:pPr>
            <a:r>
              <a:rPr lang="en-US" sz="3000" b="1" dirty="0"/>
              <a:t>15 </a:t>
            </a:r>
            <a:r>
              <a:rPr lang="en-US" sz="3000" b="1" dirty="0" smtClean="0"/>
              <a:t>	</a:t>
            </a:r>
            <a:r>
              <a:rPr lang="en-US" sz="3000" dirty="0" smtClean="0"/>
              <a:t>When </a:t>
            </a:r>
            <a:r>
              <a:rPr lang="en-US" sz="3000" dirty="0"/>
              <a:t>you spread out your hands,</a:t>
            </a:r>
          </a:p>
          <a:p>
            <a:pPr marL="0" indent="0">
              <a:spcBef>
                <a:spcPts val="0"/>
              </a:spcBef>
              <a:buNone/>
            </a:pPr>
            <a:r>
              <a:rPr lang="en-US" sz="3000" dirty="0"/>
              <a:t>    </a:t>
            </a:r>
            <a:r>
              <a:rPr lang="en-US" sz="3000" dirty="0" smtClean="0"/>
              <a:t>	     I </a:t>
            </a:r>
            <a:r>
              <a:rPr lang="en-US" sz="3000" dirty="0"/>
              <a:t>will hide my eyes from you;</a:t>
            </a:r>
          </a:p>
          <a:p>
            <a:pPr marL="0" indent="0">
              <a:spcBef>
                <a:spcPts val="0"/>
              </a:spcBef>
              <a:buNone/>
            </a:pPr>
            <a:r>
              <a:rPr lang="en-US" sz="3000" dirty="0" smtClean="0"/>
              <a:t>	even </a:t>
            </a:r>
            <a:r>
              <a:rPr lang="en-US" sz="3000" dirty="0"/>
              <a:t>though you make many prayers,</a:t>
            </a:r>
          </a:p>
          <a:p>
            <a:pPr marL="0" indent="0">
              <a:spcBef>
                <a:spcPts val="0"/>
              </a:spcBef>
              <a:buNone/>
            </a:pPr>
            <a:r>
              <a:rPr lang="en-US" sz="3000" dirty="0"/>
              <a:t>    </a:t>
            </a:r>
            <a:r>
              <a:rPr lang="en-US" sz="3000" dirty="0" smtClean="0"/>
              <a:t>	     I </a:t>
            </a:r>
            <a:r>
              <a:rPr lang="en-US" sz="3000" dirty="0"/>
              <a:t>will not listen;</a:t>
            </a:r>
          </a:p>
          <a:p>
            <a:pPr marL="0" indent="0">
              <a:spcBef>
                <a:spcPts val="0"/>
              </a:spcBef>
              <a:buNone/>
            </a:pPr>
            <a:r>
              <a:rPr lang="en-US" sz="3000" dirty="0"/>
              <a:t>   </a:t>
            </a:r>
            <a:r>
              <a:rPr lang="en-US" sz="3000" dirty="0" smtClean="0"/>
              <a:t>	     </a:t>
            </a:r>
            <a:r>
              <a:rPr lang="en-US" sz="3000" dirty="0"/>
              <a:t> your hands are full of blood.</a:t>
            </a:r>
            <a:endParaRPr lang="en-US" sz="3000" dirty="0" smtClean="0">
              <a:solidFill>
                <a:schemeClr val="bg1"/>
              </a:solidFill>
            </a:endParaRPr>
          </a:p>
        </p:txBody>
      </p:sp>
    </p:spTree>
    <p:extLst>
      <p:ext uri="{BB962C8B-B14F-4D97-AF65-F5344CB8AC3E}">
        <p14:creationId xmlns:p14="http://schemas.microsoft.com/office/powerpoint/2010/main" val="210520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14 </a:t>
            </a:r>
            <a:r>
              <a:rPr lang="en-US" sz="3000" b="1" dirty="0" smtClean="0"/>
              <a:t>	</a:t>
            </a:r>
            <a:r>
              <a:rPr lang="en-US" sz="3000" dirty="0" smtClean="0"/>
              <a:t>Your </a:t>
            </a:r>
            <a:r>
              <a:rPr lang="en-US" sz="3000" dirty="0"/>
              <a:t>new moons and your appointed feasts</a:t>
            </a:r>
          </a:p>
          <a:p>
            <a:pPr marL="0" indent="0">
              <a:spcBef>
                <a:spcPts val="0"/>
              </a:spcBef>
              <a:buNone/>
            </a:pPr>
            <a:r>
              <a:rPr lang="en-US" sz="3000" dirty="0"/>
              <a:t>    </a:t>
            </a:r>
            <a:r>
              <a:rPr lang="en-US" sz="3000" dirty="0" smtClean="0"/>
              <a:t>	     </a:t>
            </a:r>
            <a:r>
              <a:rPr lang="en-US" sz="3000" b="1" u="sng" dirty="0" smtClean="0">
                <a:solidFill>
                  <a:srgbClr val="FFFF00"/>
                </a:solidFill>
              </a:rPr>
              <a:t>my </a:t>
            </a:r>
            <a:r>
              <a:rPr lang="en-US" sz="3000" b="1" u="sng" dirty="0">
                <a:solidFill>
                  <a:srgbClr val="FFFF00"/>
                </a:solidFill>
              </a:rPr>
              <a:t>soul hates</a:t>
            </a:r>
            <a:r>
              <a:rPr lang="en-US" sz="3000" dirty="0"/>
              <a:t>;</a:t>
            </a:r>
          </a:p>
          <a:p>
            <a:pPr marL="0" indent="0">
              <a:spcBef>
                <a:spcPts val="0"/>
              </a:spcBef>
              <a:buNone/>
            </a:pPr>
            <a:r>
              <a:rPr lang="en-US" sz="3000" dirty="0" smtClean="0"/>
              <a:t>	they </a:t>
            </a:r>
            <a:r>
              <a:rPr lang="en-US" sz="3000" dirty="0"/>
              <a:t>have become a </a:t>
            </a:r>
            <a:r>
              <a:rPr lang="en-US" sz="3000" b="1" u="sng" dirty="0">
                <a:solidFill>
                  <a:srgbClr val="FFFF00"/>
                </a:solidFill>
              </a:rPr>
              <a:t>burden to me</a:t>
            </a:r>
            <a:r>
              <a:rPr lang="en-US" sz="3000" dirty="0"/>
              <a:t>;</a:t>
            </a:r>
          </a:p>
          <a:p>
            <a:pPr marL="0" indent="0">
              <a:spcBef>
                <a:spcPts val="0"/>
              </a:spcBef>
              <a:buNone/>
            </a:pPr>
            <a:r>
              <a:rPr lang="en-US" sz="3000" dirty="0"/>
              <a:t>    </a:t>
            </a:r>
            <a:r>
              <a:rPr lang="en-US" sz="3000" dirty="0" smtClean="0"/>
              <a:t>	     </a:t>
            </a:r>
            <a:r>
              <a:rPr lang="en-US" sz="3000" b="1" u="sng" dirty="0" smtClean="0">
                <a:solidFill>
                  <a:srgbClr val="FFFF00"/>
                </a:solidFill>
              </a:rPr>
              <a:t>I </a:t>
            </a:r>
            <a:r>
              <a:rPr lang="en-US" sz="3000" b="1" u="sng" dirty="0">
                <a:solidFill>
                  <a:srgbClr val="FFFF00"/>
                </a:solidFill>
              </a:rPr>
              <a:t>am weary of bearing them</a:t>
            </a:r>
            <a:r>
              <a:rPr lang="en-US" sz="3000" dirty="0"/>
              <a:t>.</a:t>
            </a:r>
          </a:p>
          <a:p>
            <a:pPr marL="0" indent="0">
              <a:spcBef>
                <a:spcPts val="0"/>
              </a:spcBef>
              <a:buNone/>
            </a:pPr>
            <a:r>
              <a:rPr lang="en-US" sz="3000" b="1" dirty="0"/>
              <a:t>15 </a:t>
            </a:r>
            <a:r>
              <a:rPr lang="en-US" sz="3000" b="1" dirty="0" smtClean="0"/>
              <a:t>	</a:t>
            </a:r>
            <a:r>
              <a:rPr lang="en-US" sz="3000" dirty="0" smtClean="0"/>
              <a:t>When </a:t>
            </a:r>
            <a:r>
              <a:rPr lang="en-US" sz="3000" dirty="0"/>
              <a:t>you spread out your hands,</a:t>
            </a:r>
          </a:p>
          <a:p>
            <a:pPr marL="0" indent="0">
              <a:spcBef>
                <a:spcPts val="0"/>
              </a:spcBef>
              <a:buNone/>
            </a:pPr>
            <a:r>
              <a:rPr lang="en-US" sz="3000" dirty="0"/>
              <a:t>    </a:t>
            </a:r>
            <a:r>
              <a:rPr lang="en-US" sz="3000" dirty="0" smtClean="0"/>
              <a:t>	     I </a:t>
            </a:r>
            <a:r>
              <a:rPr lang="en-US" sz="3000" dirty="0"/>
              <a:t>will hide my eyes from you;</a:t>
            </a:r>
          </a:p>
          <a:p>
            <a:pPr marL="0" indent="0">
              <a:spcBef>
                <a:spcPts val="0"/>
              </a:spcBef>
              <a:buNone/>
            </a:pPr>
            <a:r>
              <a:rPr lang="en-US" sz="3000" dirty="0" smtClean="0"/>
              <a:t>	even </a:t>
            </a:r>
            <a:r>
              <a:rPr lang="en-US" sz="3000" dirty="0"/>
              <a:t>though you make many prayers,</a:t>
            </a:r>
          </a:p>
          <a:p>
            <a:pPr marL="0" indent="0">
              <a:spcBef>
                <a:spcPts val="0"/>
              </a:spcBef>
              <a:buNone/>
            </a:pPr>
            <a:r>
              <a:rPr lang="en-US" sz="3000" dirty="0"/>
              <a:t>    </a:t>
            </a:r>
            <a:r>
              <a:rPr lang="en-US" sz="3000" dirty="0" smtClean="0"/>
              <a:t>	     I </a:t>
            </a:r>
            <a:r>
              <a:rPr lang="en-US" sz="3000" dirty="0"/>
              <a:t>will not listen;</a:t>
            </a:r>
          </a:p>
          <a:p>
            <a:pPr marL="0" indent="0">
              <a:spcBef>
                <a:spcPts val="0"/>
              </a:spcBef>
              <a:buNone/>
            </a:pPr>
            <a:r>
              <a:rPr lang="en-US" sz="3000" dirty="0"/>
              <a:t>   </a:t>
            </a:r>
            <a:r>
              <a:rPr lang="en-US" sz="3000" dirty="0" smtClean="0"/>
              <a:t>	     </a:t>
            </a:r>
            <a:r>
              <a:rPr lang="en-US" sz="3000" dirty="0"/>
              <a:t> your hands are full of blood.</a:t>
            </a:r>
            <a:endParaRPr lang="en-US" sz="3000" dirty="0" smtClean="0">
              <a:solidFill>
                <a:schemeClr val="bg1"/>
              </a:solidFill>
            </a:endParaRPr>
          </a:p>
        </p:txBody>
      </p:sp>
    </p:spTree>
    <p:extLst>
      <p:ext uri="{BB962C8B-B14F-4D97-AF65-F5344CB8AC3E}">
        <p14:creationId xmlns:p14="http://schemas.microsoft.com/office/powerpoint/2010/main" val="286342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14 </a:t>
            </a:r>
            <a:r>
              <a:rPr lang="en-US" sz="3000" b="1" dirty="0" smtClean="0"/>
              <a:t>	</a:t>
            </a:r>
            <a:r>
              <a:rPr lang="en-US" sz="3000" dirty="0" smtClean="0"/>
              <a:t>Your </a:t>
            </a:r>
            <a:r>
              <a:rPr lang="en-US" sz="3000" dirty="0"/>
              <a:t>new moons and your appointed feasts</a:t>
            </a:r>
          </a:p>
          <a:p>
            <a:pPr marL="0" indent="0">
              <a:spcBef>
                <a:spcPts val="0"/>
              </a:spcBef>
              <a:buNone/>
            </a:pPr>
            <a:r>
              <a:rPr lang="en-US" sz="3000" dirty="0"/>
              <a:t>    </a:t>
            </a:r>
            <a:r>
              <a:rPr lang="en-US" sz="3000" dirty="0" smtClean="0"/>
              <a:t>	     </a:t>
            </a:r>
            <a:r>
              <a:rPr lang="en-US" sz="3000" b="1" u="sng" dirty="0" smtClean="0">
                <a:solidFill>
                  <a:srgbClr val="FFFF00"/>
                </a:solidFill>
              </a:rPr>
              <a:t>my </a:t>
            </a:r>
            <a:r>
              <a:rPr lang="en-US" sz="3000" b="1" u="sng" dirty="0">
                <a:solidFill>
                  <a:srgbClr val="FFFF00"/>
                </a:solidFill>
              </a:rPr>
              <a:t>soul hates</a:t>
            </a:r>
            <a:r>
              <a:rPr lang="en-US" sz="3000" dirty="0"/>
              <a:t>;</a:t>
            </a:r>
          </a:p>
          <a:p>
            <a:pPr marL="0" indent="0">
              <a:spcBef>
                <a:spcPts val="0"/>
              </a:spcBef>
              <a:buNone/>
            </a:pPr>
            <a:r>
              <a:rPr lang="en-US" sz="3000" dirty="0" smtClean="0"/>
              <a:t>	they </a:t>
            </a:r>
            <a:r>
              <a:rPr lang="en-US" sz="3000" dirty="0"/>
              <a:t>have become a </a:t>
            </a:r>
            <a:r>
              <a:rPr lang="en-US" sz="3000" b="1" u="sng" dirty="0">
                <a:solidFill>
                  <a:srgbClr val="FFFF00"/>
                </a:solidFill>
              </a:rPr>
              <a:t>burden to me</a:t>
            </a:r>
            <a:r>
              <a:rPr lang="en-US" sz="3000" dirty="0"/>
              <a:t>;</a:t>
            </a:r>
          </a:p>
          <a:p>
            <a:pPr marL="0" indent="0">
              <a:spcBef>
                <a:spcPts val="0"/>
              </a:spcBef>
              <a:buNone/>
            </a:pPr>
            <a:r>
              <a:rPr lang="en-US" sz="3000" dirty="0"/>
              <a:t>    </a:t>
            </a:r>
            <a:r>
              <a:rPr lang="en-US" sz="3000" dirty="0" smtClean="0"/>
              <a:t>	     </a:t>
            </a:r>
            <a:r>
              <a:rPr lang="en-US" sz="3000" b="1" u="sng" dirty="0" smtClean="0">
                <a:solidFill>
                  <a:srgbClr val="FFFF00"/>
                </a:solidFill>
              </a:rPr>
              <a:t>I </a:t>
            </a:r>
            <a:r>
              <a:rPr lang="en-US" sz="3000" b="1" u="sng" dirty="0">
                <a:solidFill>
                  <a:srgbClr val="FFFF00"/>
                </a:solidFill>
              </a:rPr>
              <a:t>am weary of bearing them</a:t>
            </a:r>
            <a:r>
              <a:rPr lang="en-US" sz="3000" dirty="0"/>
              <a:t>.</a:t>
            </a:r>
          </a:p>
          <a:p>
            <a:pPr marL="0" indent="0">
              <a:spcBef>
                <a:spcPts val="0"/>
              </a:spcBef>
              <a:buNone/>
            </a:pPr>
            <a:r>
              <a:rPr lang="en-US" sz="3000" b="1" dirty="0"/>
              <a:t>15 </a:t>
            </a:r>
            <a:r>
              <a:rPr lang="en-US" sz="3000" b="1" dirty="0" smtClean="0"/>
              <a:t>	</a:t>
            </a:r>
            <a:r>
              <a:rPr lang="en-US" sz="3000" dirty="0" smtClean="0"/>
              <a:t>When </a:t>
            </a:r>
            <a:r>
              <a:rPr lang="en-US" sz="3000" dirty="0"/>
              <a:t>you spread out your hands,</a:t>
            </a:r>
          </a:p>
          <a:p>
            <a:pPr marL="0" indent="0">
              <a:spcBef>
                <a:spcPts val="0"/>
              </a:spcBef>
              <a:buNone/>
            </a:pPr>
            <a:r>
              <a:rPr lang="en-US" sz="3000" dirty="0"/>
              <a:t>    </a:t>
            </a:r>
            <a:r>
              <a:rPr lang="en-US" sz="3000" dirty="0" smtClean="0"/>
              <a:t>	     </a:t>
            </a:r>
            <a:r>
              <a:rPr lang="en-US" sz="3000" b="1" u="sng" dirty="0" smtClean="0">
                <a:solidFill>
                  <a:srgbClr val="FFFF00"/>
                </a:solidFill>
              </a:rPr>
              <a:t>I </a:t>
            </a:r>
            <a:r>
              <a:rPr lang="en-US" sz="3000" b="1" u="sng" dirty="0">
                <a:solidFill>
                  <a:srgbClr val="FFFF00"/>
                </a:solidFill>
              </a:rPr>
              <a:t>will hide my eyes</a:t>
            </a:r>
            <a:r>
              <a:rPr lang="en-US" sz="3000" dirty="0"/>
              <a:t> from you;</a:t>
            </a:r>
          </a:p>
          <a:p>
            <a:pPr marL="0" indent="0">
              <a:spcBef>
                <a:spcPts val="0"/>
              </a:spcBef>
              <a:buNone/>
            </a:pPr>
            <a:r>
              <a:rPr lang="en-US" sz="3000" dirty="0" smtClean="0"/>
              <a:t>	even </a:t>
            </a:r>
            <a:r>
              <a:rPr lang="en-US" sz="3000" dirty="0"/>
              <a:t>though you make many prayers,</a:t>
            </a:r>
          </a:p>
          <a:p>
            <a:pPr marL="0" indent="0">
              <a:spcBef>
                <a:spcPts val="0"/>
              </a:spcBef>
              <a:buNone/>
            </a:pPr>
            <a:r>
              <a:rPr lang="en-US" sz="3000" dirty="0"/>
              <a:t>    </a:t>
            </a:r>
            <a:r>
              <a:rPr lang="en-US" sz="3000" dirty="0" smtClean="0"/>
              <a:t>	     </a:t>
            </a:r>
            <a:r>
              <a:rPr lang="en-US" sz="3000" b="1" u="sng" dirty="0" smtClean="0">
                <a:solidFill>
                  <a:srgbClr val="FFFF00"/>
                </a:solidFill>
              </a:rPr>
              <a:t>I </a:t>
            </a:r>
            <a:r>
              <a:rPr lang="en-US" sz="3000" b="1" u="sng" dirty="0">
                <a:solidFill>
                  <a:srgbClr val="FFFF00"/>
                </a:solidFill>
              </a:rPr>
              <a:t>will not listen</a:t>
            </a:r>
            <a:r>
              <a:rPr lang="en-US" sz="3000" dirty="0"/>
              <a:t>;</a:t>
            </a:r>
          </a:p>
          <a:p>
            <a:pPr marL="0" indent="0">
              <a:spcBef>
                <a:spcPts val="0"/>
              </a:spcBef>
              <a:buNone/>
            </a:pPr>
            <a:r>
              <a:rPr lang="en-US" sz="3000" dirty="0"/>
              <a:t>   </a:t>
            </a:r>
            <a:r>
              <a:rPr lang="en-US" sz="3000" dirty="0" smtClean="0"/>
              <a:t>	     </a:t>
            </a:r>
            <a:r>
              <a:rPr lang="en-US" sz="3000" dirty="0"/>
              <a:t> your hands are full of blood.</a:t>
            </a:r>
            <a:endParaRPr lang="en-US" sz="3000" dirty="0" smtClean="0">
              <a:solidFill>
                <a:schemeClr val="bg1"/>
              </a:solidFill>
            </a:endParaRPr>
          </a:p>
        </p:txBody>
      </p:sp>
    </p:spTree>
    <p:extLst>
      <p:ext uri="{BB962C8B-B14F-4D97-AF65-F5344CB8AC3E}">
        <p14:creationId xmlns:p14="http://schemas.microsoft.com/office/powerpoint/2010/main" val="304478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16 </a:t>
            </a:r>
            <a:r>
              <a:rPr lang="en-US" sz="3000" b="1" dirty="0" smtClean="0"/>
              <a:t>	</a:t>
            </a:r>
            <a:r>
              <a:rPr lang="en-US" sz="3000" dirty="0" smtClean="0"/>
              <a:t>Wash </a:t>
            </a:r>
            <a:r>
              <a:rPr lang="en-US" sz="3000" dirty="0"/>
              <a:t>yourselves; make yourselves clean;</a:t>
            </a:r>
          </a:p>
          <a:p>
            <a:pPr marL="0" indent="0">
              <a:spcBef>
                <a:spcPts val="0"/>
              </a:spcBef>
              <a:buNone/>
            </a:pPr>
            <a:r>
              <a:rPr lang="en-US" sz="3000" dirty="0"/>
              <a:t>    </a:t>
            </a:r>
            <a:r>
              <a:rPr lang="en-US" sz="3000" dirty="0" smtClean="0"/>
              <a:t>	     remove </a:t>
            </a:r>
            <a:r>
              <a:rPr lang="en-US" sz="3000" dirty="0"/>
              <a:t>the evil of your deeds from before </a:t>
            </a:r>
            <a:r>
              <a:rPr lang="en-US" sz="3000" dirty="0" smtClean="0"/>
              <a:t>		my eyes</a:t>
            </a:r>
            <a:r>
              <a:rPr lang="en-US" sz="3000" dirty="0"/>
              <a:t>;</a:t>
            </a:r>
          </a:p>
          <a:p>
            <a:pPr marL="0" indent="0">
              <a:spcBef>
                <a:spcPts val="0"/>
              </a:spcBef>
              <a:buNone/>
            </a:pPr>
            <a:r>
              <a:rPr lang="en-US" sz="3000" dirty="0" smtClean="0"/>
              <a:t>	cease </a:t>
            </a:r>
            <a:r>
              <a:rPr lang="en-US" sz="3000" dirty="0"/>
              <a:t>to do evil,</a:t>
            </a:r>
          </a:p>
          <a:p>
            <a:pPr marL="0" indent="0">
              <a:spcBef>
                <a:spcPts val="0"/>
              </a:spcBef>
              <a:buNone/>
            </a:pPr>
            <a:r>
              <a:rPr lang="en-US" sz="3000" b="1" dirty="0"/>
              <a:t>17 </a:t>
            </a:r>
            <a:r>
              <a:rPr lang="en-US" sz="3000" dirty="0"/>
              <a:t>    </a:t>
            </a:r>
            <a:r>
              <a:rPr lang="en-US" sz="3000" dirty="0" smtClean="0"/>
              <a:t>	     learn </a:t>
            </a:r>
            <a:r>
              <a:rPr lang="en-US" sz="3000" dirty="0"/>
              <a:t>to do good;</a:t>
            </a:r>
          </a:p>
          <a:p>
            <a:pPr marL="0" indent="0">
              <a:spcBef>
                <a:spcPts val="0"/>
              </a:spcBef>
              <a:buNone/>
            </a:pPr>
            <a:r>
              <a:rPr lang="en-US" sz="3000" dirty="0" smtClean="0"/>
              <a:t>	seek </a:t>
            </a:r>
            <a:r>
              <a:rPr lang="en-US" sz="3000" dirty="0"/>
              <a:t>justice,</a:t>
            </a:r>
          </a:p>
          <a:p>
            <a:pPr marL="0" indent="0">
              <a:spcBef>
                <a:spcPts val="0"/>
              </a:spcBef>
              <a:buNone/>
            </a:pPr>
            <a:r>
              <a:rPr lang="en-US" sz="3000" dirty="0"/>
              <a:t>    </a:t>
            </a:r>
            <a:r>
              <a:rPr lang="en-US" sz="3000" dirty="0" smtClean="0"/>
              <a:t>	     correct </a:t>
            </a:r>
            <a:r>
              <a:rPr lang="en-US" sz="3000" dirty="0"/>
              <a:t>oppression;</a:t>
            </a:r>
          </a:p>
          <a:p>
            <a:pPr marL="0" indent="0">
              <a:spcBef>
                <a:spcPts val="0"/>
              </a:spcBef>
              <a:buNone/>
            </a:pPr>
            <a:r>
              <a:rPr lang="en-US" sz="3000" dirty="0" smtClean="0"/>
              <a:t>	bring </a:t>
            </a:r>
            <a:r>
              <a:rPr lang="en-US" sz="3000" dirty="0"/>
              <a:t>justice to the fatherless,</a:t>
            </a:r>
          </a:p>
          <a:p>
            <a:pPr marL="0" indent="0">
              <a:spcBef>
                <a:spcPts val="0"/>
              </a:spcBef>
              <a:buNone/>
            </a:pPr>
            <a:r>
              <a:rPr lang="en-US" sz="3000" dirty="0"/>
              <a:t>    </a:t>
            </a:r>
            <a:r>
              <a:rPr lang="en-US" sz="3000" dirty="0" smtClean="0"/>
              <a:t>	     plead </a:t>
            </a:r>
            <a:r>
              <a:rPr lang="en-US" sz="3000" dirty="0"/>
              <a:t>the widow's cause.</a:t>
            </a:r>
            <a:endParaRPr lang="en-US" sz="3000" dirty="0" smtClean="0">
              <a:solidFill>
                <a:schemeClr val="bg1"/>
              </a:solidFill>
            </a:endParaRPr>
          </a:p>
        </p:txBody>
      </p:sp>
    </p:spTree>
    <p:extLst>
      <p:ext uri="{BB962C8B-B14F-4D97-AF65-F5344CB8AC3E}">
        <p14:creationId xmlns:p14="http://schemas.microsoft.com/office/powerpoint/2010/main" val="66485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16 </a:t>
            </a:r>
            <a:r>
              <a:rPr lang="en-US" sz="3000" b="1" dirty="0" smtClean="0"/>
              <a:t>	</a:t>
            </a:r>
            <a:r>
              <a:rPr lang="en-US" sz="3000" b="1" u="sng" dirty="0" smtClean="0">
                <a:solidFill>
                  <a:srgbClr val="FFFF00"/>
                </a:solidFill>
              </a:rPr>
              <a:t>Wash </a:t>
            </a:r>
            <a:r>
              <a:rPr lang="en-US" sz="3000" b="1" u="sng" dirty="0">
                <a:solidFill>
                  <a:srgbClr val="FFFF00"/>
                </a:solidFill>
              </a:rPr>
              <a:t>yourselves; make yourselves clean</a:t>
            </a:r>
            <a:r>
              <a:rPr lang="en-US" sz="3000" dirty="0"/>
              <a:t>;</a:t>
            </a:r>
          </a:p>
          <a:p>
            <a:pPr marL="0" indent="0">
              <a:spcBef>
                <a:spcPts val="0"/>
              </a:spcBef>
              <a:buNone/>
            </a:pPr>
            <a:r>
              <a:rPr lang="en-US" sz="3000" dirty="0"/>
              <a:t>    </a:t>
            </a:r>
            <a:r>
              <a:rPr lang="en-US" sz="3000" dirty="0" smtClean="0"/>
              <a:t>	     remove </a:t>
            </a:r>
            <a:r>
              <a:rPr lang="en-US" sz="3000" dirty="0"/>
              <a:t>the evil of your deeds from before </a:t>
            </a:r>
            <a:r>
              <a:rPr lang="en-US" sz="3000" dirty="0" smtClean="0"/>
              <a:t>		my eyes</a:t>
            </a:r>
            <a:r>
              <a:rPr lang="en-US" sz="3000" dirty="0"/>
              <a:t>;</a:t>
            </a:r>
          </a:p>
          <a:p>
            <a:pPr marL="0" indent="0">
              <a:spcBef>
                <a:spcPts val="0"/>
              </a:spcBef>
              <a:buNone/>
            </a:pPr>
            <a:r>
              <a:rPr lang="en-US" sz="3000" dirty="0" smtClean="0"/>
              <a:t>	cease </a:t>
            </a:r>
            <a:r>
              <a:rPr lang="en-US" sz="3000" dirty="0"/>
              <a:t>to do evil,</a:t>
            </a:r>
          </a:p>
          <a:p>
            <a:pPr marL="0" indent="0">
              <a:spcBef>
                <a:spcPts val="0"/>
              </a:spcBef>
              <a:buNone/>
            </a:pPr>
            <a:r>
              <a:rPr lang="en-US" sz="3000" b="1" dirty="0"/>
              <a:t>17 </a:t>
            </a:r>
            <a:r>
              <a:rPr lang="en-US" sz="3000" dirty="0"/>
              <a:t>    </a:t>
            </a:r>
            <a:r>
              <a:rPr lang="en-US" sz="3000" dirty="0" smtClean="0"/>
              <a:t>	     learn </a:t>
            </a:r>
            <a:r>
              <a:rPr lang="en-US" sz="3000" dirty="0"/>
              <a:t>to do good;</a:t>
            </a:r>
          </a:p>
          <a:p>
            <a:pPr marL="0" indent="0">
              <a:spcBef>
                <a:spcPts val="0"/>
              </a:spcBef>
              <a:buNone/>
            </a:pPr>
            <a:r>
              <a:rPr lang="en-US" sz="3000" dirty="0" smtClean="0"/>
              <a:t>	seek </a:t>
            </a:r>
            <a:r>
              <a:rPr lang="en-US" sz="3000" dirty="0"/>
              <a:t>justice,</a:t>
            </a:r>
          </a:p>
          <a:p>
            <a:pPr marL="0" indent="0">
              <a:spcBef>
                <a:spcPts val="0"/>
              </a:spcBef>
              <a:buNone/>
            </a:pPr>
            <a:r>
              <a:rPr lang="en-US" sz="3000" dirty="0"/>
              <a:t>    </a:t>
            </a:r>
            <a:r>
              <a:rPr lang="en-US" sz="3000" dirty="0" smtClean="0"/>
              <a:t>	     correct </a:t>
            </a:r>
            <a:r>
              <a:rPr lang="en-US" sz="3000" dirty="0"/>
              <a:t>oppression;</a:t>
            </a:r>
          </a:p>
          <a:p>
            <a:pPr marL="0" indent="0">
              <a:spcBef>
                <a:spcPts val="0"/>
              </a:spcBef>
              <a:buNone/>
            </a:pPr>
            <a:r>
              <a:rPr lang="en-US" sz="3000" dirty="0" smtClean="0"/>
              <a:t>	bring </a:t>
            </a:r>
            <a:r>
              <a:rPr lang="en-US" sz="3000" dirty="0"/>
              <a:t>justice to the fatherless,</a:t>
            </a:r>
          </a:p>
          <a:p>
            <a:pPr marL="0" indent="0">
              <a:spcBef>
                <a:spcPts val="0"/>
              </a:spcBef>
              <a:buNone/>
            </a:pPr>
            <a:r>
              <a:rPr lang="en-US" sz="3000" dirty="0"/>
              <a:t>    </a:t>
            </a:r>
            <a:r>
              <a:rPr lang="en-US" sz="3000" dirty="0" smtClean="0"/>
              <a:t>	     plead </a:t>
            </a:r>
            <a:r>
              <a:rPr lang="en-US" sz="3000" dirty="0"/>
              <a:t>the widow's cause.</a:t>
            </a:r>
            <a:endParaRPr lang="en-US" sz="3000" dirty="0" smtClean="0">
              <a:solidFill>
                <a:schemeClr val="bg1"/>
              </a:solidFill>
            </a:endParaRPr>
          </a:p>
        </p:txBody>
      </p:sp>
    </p:spTree>
    <p:extLst>
      <p:ext uri="{BB962C8B-B14F-4D97-AF65-F5344CB8AC3E}">
        <p14:creationId xmlns:p14="http://schemas.microsoft.com/office/powerpoint/2010/main" val="158030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Matthew 6</a:t>
            </a:r>
          </a:p>
          <a:p>
            <a:pPr marL="0" indent="0">
              <a:buNone/>
            </a:pPr>
            <a:r>
              <a:rPr lang="en-US" b="1" dirty="0" smtClean="0"/>
              <a:t>1</a:t>
            </a:r>
            <a:r>
              <a:rPr lang="en-US" dirty="0" smtClean="0"/>
              <a:t> </a:t>
            </a:r>
            <a:r>
              <a:rPr lang="en-US" dirty="0"/>
              <a:t>“Beware of practicing your righteousness before other people in order to be seen by them, for then you will have no reward from your Father who is in heaven.</a:t>
            </a:r>
            <a:endParaRPr lang="en-US" dirty="0" smtClean="0">
              <a:solidFill>
                <a:schemeClr val="bg1"/>
              </a:solidFill>
            </a:endParaRPr>
          </a:p>
        </p:txBody>
      </p:sp>
    </p:spTree>
    <p:extLst>
      <p:ext uri="{BB962C8B-B14F-4D97-AF65-F5344CB8AC3E}">
        <p14:creationId xmlns:p14="http://schemas.microsoft.com/office/powerpoint/2010/main" val="29910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Samuel 15</a:t>
            </a:r>
          </a:p>
          <a:p>
            <a:pPr marL="0" indent="0">
              <a:buNone/>
            </a:pPr>
            <a:r>
              <a:rPr lang="en-US" b="1" dirty="0"/>
              <a:t>10 </a:t>
            </a:r>
            <a:r>
              <a:rPr lang="en-US" dirty="0"/>
              <a:t>The word of the Lord came to Samuel: </a:t>
            </a:r>
            <a:r>
              <a:rPr lang="en-US" b="1" dirty="0"/>
              <a:t>11 </a:t>
            </a:r>
            <a:r>
              <a:rPr lang="en-US" dirty="0"/>
              <a:t>“I </a:t>
            </a:r>
            <a:r>
              <a:rPr lang="en-US" dirty="0" smtClean="0"/>
              <a:t>regret </a:t>
            </a:r>
            <a:r>
              <a:rPr lang="en-US" dirty="0"/>
              <a:t>that I have made Saul king, for he has turned back from following me and has not performed my commandments.”</a:t>
            </a:r>
            <a:endParaRPr lang="en-US" dirty="0" smtClean="0">
              <a:solidFill>
                <a:schemeClr val="bg1"/>
              </a:solidFill>
            </a:endParaRPr>
          </a:p>
        </p:txBody>
      </p:sp>
    </p:spTree>
    <p:extLst>
      <p:ext uri="{BB962C8B-B14F-4D97-AF65-F5344CB8AC3E}">
        <p14:creationId xmlns:p14="http://schemas.microsoft.com/office/powerpoint/2010/main" val="30006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Matthew 6</a:t>
            </a:r>
          </a:p>
          <a:p>
            <a:pPr marL="0" indent="0">
              <a:buNone/>
            </a:pPr>
            <a:r>
              <a:rPr lang="en-US" b="1" dirty="0" smtClean="0"/>
              <a:t>1</a:t>
            </a:r>
            <a:r>
              <a:rPr lang="en-US" dirty="0" smtClean="0"/>
              <a:t> </a:t>
            </a:r>
            <a:r>
              <a:rPr lang="en-US" dirty="0"/>
              <a:t>“Beware of practicing your righteousness before other people </a:t>
            </a:r>
            <a:r>
              <a:rPr lang="en-US" b="1" u="sng" dirty="0">
                <a:solidFill>
                  <a:srgbClr val="FFFF00"/>
                </a:solidFill>
              </a:rPr>
              <a:t>in order to be seen by them</a:t>
            </a:r>
            <a:r>
              <a:rPr lang="en-US" dirty="0"/>
              <a:t>, for then you will have no reward from your Father who is in heaven.</a:t>
            </a:r>
            <a:endParaRPr lang="en-US" dirty="0" smtClean="0">
              <a:solidFill>
                <a:schemeClr val="bg1"/>
              </a:solidFill>
            </a:endParaRPr>
          </a:p>
        </p:txBody>
      </p:sp>
    </p:spTree>
    <p:extLst>
      <p:ext uri="{BB962C8B-B14F-4D97-AF65-F5344CB8AC3E}">
        <p14:creationId xmlns:p14="http://schemas.microsoft.com/office/powerpoint/2010/main" val="361393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Matthew 6</a:t>
            </a:r>
          </a:p>
          <a:p>
            <a:pPr marL="0" indent="0">
              <a:buNone/>
            </a:pPr>
            <a:r>
              <a:rPr lang="en-US" b="1" dirty="0"/>
              <a:t>2 </a:t>
            </a:r>
            <a:r>
              <a:rPr lang="en-US" dirty="0"/>
              <a:t>“Thus, when you give to the needy, sound no trumpet before you, as the hypocrites do in the synagogues and in the streets, that they may be praised by others. Truly, I say to you, they have received their reward. </a:t>
            </a:r>
            <a:r>
              <a:rPr lang="en-US" b="1" dirty="0"/>
              <a:t>3 </a:t>
            </a:r>
            <a:r>
              <a:rPr lang="en-US" dirty="0"/>
              <a:t>But when you give to the needy, do not let your left hand know what your right hand is doing, </a:t>
            </a:r>
            <a:r>
              <a:rPr lang="en-US" b="1" dirty="0"/>
              <a:t>4 </a:t>
            </a:r>
            <a:r>
              <a:rPr lang="en-US" dirty="0"/>
              <a:t>so that your giving may be in secret. And your Father who sees in secret will reward you.</a:t>
            </a:r>
            <a:endParaRPr lang="en-US" dirty="0" smtClean="0">
              <a:solidFill>
                <a:schemeClr val="bg1"/>
              </a:solidFill>
            </a:endParaRPr>
          </a:p>
        </p:txBody>
      </p:sp>
    </p:spTree>
    <p:extLst>
      <p:ext uri="{BB962C8B-B14F-4D97-AF65-F5344CB8AC3E}">
        <p14:creationId xmlns:p14="http://schemas.microsoft.com/office/powerpoint/2010/main" val="176200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Matthew 6</a:t>
            </a:r>
          </a:p>
          <a:p>
            <a:pPr marL="0" indent="0">
              <a:buNone/>
            </a:pPr>
            <a:r>
              <a:rPr lang="en-US" b="1" dirty="0"/>
              <a:t>2 </a:t>
            </a:r>
            <a:r>
              <a:rPr lang="en-US" dirty="0"/>
              <a:t>“Thus, when you give to the needy, sound no trumpet before you, as the hypocrites do in the synagogues and in the streets, </a:t>
            </a:r>
            <a:r>
              <a:rPr lang="en-US" b="1" u="sng" dirty="0">
                <a:solidFill>
                  <a:srgbClr val="FFFF00"/>
                </a:solidFill>
              </a:rPr>
              <a:t>that they may be praised by others</a:t>
            </a:r>
            <a:r>
              <a:rPr lang="en-US" dirty="0"/>
              <a:t>. Truly, I say to you, they have received their reward. </a:t>
            </a:r>
            <a:r>
              <a:rPr lang="en-US" b="1" dirty="0"/>
              <a:t>3 </a:t>
            </a:r>
            <a:r>
              <a:rPr lang="en-US" dirty="0"/>
              <a:t>But when you give to the needy, do not let your left hand know what your right hand is doing, </a:t>
            </a:r>
            <a:r>
              <a:rPr lang="en-US" b="1" dirty="0"/>
              <a:t>4 </a:t>
            </a:r>
            <a:r>
              <a:rPr lang="en-US" dirty="0"/>
              <a:t>so that your giving may be in secret. And your Father who sees in secret will reward you.</a:t>
            </a:r>
            <a:endParaRPr lang="en-US" dirty="0" smtClean="0">
              <a:solidFill>
                <a:schemeClr val="bg1"/>
              </a:solidFill>
            </a:endParaRPr>
          </a:p>
        </p:txBody>
      </p:sp>
    </p:spTree>
    <p:extLst>
      <p:ext uri="{BB962C8B-B14F-4D97-AF65-F5344CB8AC3E}">
        <p14:creationId xmlns:p14="http://schemas.microsoft.com/office/powerpoint/2010/main" val="166837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Matthew 6</a:t>
            </a:r>
          </a:p>
          <a:p>
            <a:pPr marL="0" indent="0">
              <a:buNone/>
            </a:pPr>
            <a:r>
              <a:rPr lang="en-US" b="1" dirty="0"/>
              <a:t>5 </a:t>
            </a:r>
            <a:r>
              <a:rPr lang="en-US" dirty="0"/>
              <a:t>“And when you pray, you must not be like the hypocrites. For they love to stand and pray in the synagogues and at the street corners, that they may be seen by others. Truly, I say to you, they have received their reward. </a:t>
            </a:r>
            <a:r>
              <a:rPr lang="en-US" b="1" dirty="0"/>
              <a:t>6 </a:t>
            </a:r>
            <a:r>
              <a:rPr lang="en-US" dirty="0"/>
              <a:t>But when you pray, go into your room and shut the door and pray to your Father who is in secret. And your Father who sees in secret will reward you.</a:t>
            </a:r>
            <a:endParaRPr lang="en-US" dirty="0" smtClean="0">
              <a:solidFill>
                <a:schemeClr val="bg1"/>
              </a:solidFill>
            </a:endParaRPr>
          </a:p>
        </p:txBody>
      </p:sp>
    </p:spTree>
    <p:extLst>
      <p:ext uri="{BB962C8B-B14F-4D97-AF65-F5344CB8AC3E}">
        <p14:creationId xmlns:p14="http://schemas.microsoft.com/office/powerpoint/2010/main" val="122604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Matthew 6</a:t>
            </a:r>
          </a:p>
          <a:p>
            <a:pPr marL="0" indent="0">
              <a:buNone/>
            </a:pPr>
            <a:r>
              <a:rPr lang="en-US" b="1" dirty="0"/>
              <a:t>5 </a:t>
            </a:r>
            <a:r>
              <a:rPr lang="en-US" dirty="0"/>
              <a:t>“And when you pray, you must not be like the hypocrites. For they love to stand and pray in the synagogues and at the street corners, </a:t>
            </a:r>
            <a:r>
              <a:rPr lang="en-US" b="1" u="sng" dirty="0">
                <a:solidFill>
                  <a:srgbClr val="FFFF00"/>
                </a:solidFill>
              </a:rPr>
              <a:t>that they may be seen by others</a:t>
            </a:r>
            <a:r>
              <a:rPr lang="en-US" dirty="0"/>
              <a:t>. Truly, I say to you, they have received their reward. </a:t>
            </a:r>
            <a:r>
              <a:rPr lang="en-US" b="1" dirty="0"/>
              <a:t>6 </a:t>
            </a:r>
            <a:r>
              <a:rPr lang="en-US" dirty="0"/>
              <a:t>But when you pray, go into your room and shut the door and pray to your Father who is in secret. And your Father who sees in secret will reward you.</a:t>
            </a:r>
            <a:endParaRPr lang="en-US" dirty="0" smtClean="0">
              <a:solidFill>
                <a:schemeClr val="bg1"/>
              </a:solidFill>
            </a:endParaRPr>
          </a:p>
        </p:txBody>
      </p:sp>
    </p:spTree>
    <p:extLst>
      <p:ext uri="{BB962C8B-B14F-4D97-AF65-F5344CB8AC3E}">
        <p14:creationId xmlns:p14="http://schemas.microsoft.com/office/powerpoint/2010/main" val="320863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Acts 26</a:t>
            </a:r>
          </a:p>
          <a:p>
            <a:pPr marL="0" indent="0">
              <a:buNone/>
            </a:pPr>
            <a:r>
              <a:rPr lang="en-US" b="1" dirty="0"/>
              <a:t>4 </a:t>
            </a:r>
            <a:r>
              <a:rPr lang="en-US" dirty="0"/>
              <a:t>“My manner of life from my youth, spent from the beginning among my own nation and in Jerusalem, is known by all the Jews. </a:t>
            </a:r>
            <a:r>
              <a:rPr lang="en-US" b="1" dirty="0"/>
              <a:t>5 </a:t>
            </a:r>
            <a:r>
              <a:rPr lang="en-US" dirty="0"/>
              <a:t>They have known for a long time, if they are willing to testify, that according to the strictest party of our religion I have lived as a Pharisee.</a:t>
            </a:r>
            <a:endParaRPr lang="en-US" dirty="0" smtClean="0">
              <a:solidFill>
                <a:schemeClr val="bg1"/>
              </a:solidFill>
            </a:endParaRPr>
          </a:p>
        </p:txBody>
      </p:sp>
    </p:spTree>
    <p:extLst>
      <p:ext uri="{BB962C8B-B14F-4D97-AF65-F5344CB8AC3E}">
        <p14:creationId xmlns:p14="http://schemas.microsoft.com/office/powerpoint/2010/main" val="17767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Acts 26</a:t>
            </a:r>
          </a:p>
          <a:p>
            <a:pPr marL="0" indent="0">
              <a:buNone/>
            </a:pPr>
            <a:r>
              <a:rPr lang="en-US" b="1" dirty="0" smtClean="0"/>
              <a:t>6 </a:t>
            </a:r>
            <a:r>
              <a:rPr lang="en-US" dirty="0" smtClean="0"/>
              <a:t>“And </a:t>
            </a:r>
            <a:r>
              <a:rPr lang="en-US" dirty="0"/>
              <a:t>now I stand here on trial because of my hope in the promise made by God to our fathers, </a:t>
            </a:r>
            <a:r>
              <a:rPr lang="en-US" b="1" dirty="0"/>
              <a:t>7 </a:t>
            </a:r>
            <a:r>
              <a:rPr lang="en-US" dirty="0"/>
              <a:t>to which our twelve tribes hope to attain, as they earnestly worship night and day. And for this hope I am accused by Jews, O king! </a:t>
            </a:r>
            <a:r>
              <a:rPr lang="en-US" b="1" dirty="0"/>
              <a:t>8 </a:t>
            </a:r>
            <a:r>
              <a:rPr lang="en-US" dirty="0"/>
              <a:t>Why is it thought incredible by any of you that God raises the dead?</a:t>
            </a:r>
            <a:endParaRPr lang="en-US" dirty="0" smtClean="0">
              <a:solidFill>
                <a:schemeClr val="bg1"/>
              </a:solidFill>
            </a:endParaRPr>
          </a:p>
        </p:txBody>
      </p:sp>
    </p:spTree>
    <p:extLst>
      <p:ext uri="{BB962C8B-B14F-4D97-AF65-F5344CB8AC3E}">
        <p14:creationId xmlns:p14="http://schemas.microsoft.com/office/powerpoint/2010/main" val="189110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Acts 26</a:t>
            </a:r>
          </a:p>
          <a:p>
            <a:pPr marL="0" indent="0">
              <a:buNone/>
            </a:pPr>
            <a:r>
              <a:rPr lang="en-US" b="1" dirty="0" smtClean="0"/>
              <a:t>9</a:t>
            </a:r>
            <a:r>
              <a:rPr lang="en-US" dirty="0" smtClean="0"/>
              <a:t> “</a:t>
            </a:r>
            <a:r>
              <a:rPr lang="en-US" dirty="0"/>
              <a:t>I myself was convinced that I ought to do many things in opposing the name of Jesus of Nazareth. </a:t>
            </a:r>
            <a:r>
              <a:rPr lang="en-US" b="1" dirty="0"/>
              <a:t>10 </a:t>
            </a:r>
            <a:r>
              <a:rPr lang="en-US" dirty="0"/>
              <a:t>And I did so in Jerusalem. I not only locked up many of the saints in prison after receiving authority from the chief priests, but when they were put to death I cast my vote against them. </a:t>
            </a:r>
            <a:r>
              <a:rPr lang="en-US" b="1" dirty="0"/>
              <a:t>11 </a:t>
            </a:r>
            <a:r>
              <a:rPr lang="en-US" dirty="0"/>
              <a:t>And I punished them often in all the synagogues and tried to make them blaspheme, and in raging fury against them I persecuted them even to foreign cities.</a:t>
            </a:r>
            <a:endParaRPr lang="en-US" dirty="0" smtClean="0">
              <a:solidFill>
                <a:schemeClr val="bg1"/>
              </a:solidFill>
            </a:endParaRPr>
          </a:p>
        </p:txBody>
      </p:sp>
    </p:spTree>
    <p:extLst>
      <p:ext uri="{BB962C8B-B14F-4D97-AF65-F5344CB8AC3E}">
        <p14:creationId xmlns:p14="http://schemas.microsoft.com/office/powerpoint/2010/main" val="288577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Acts 26</a:t>
            </a:r>
          </a:p>
          <a:p>
            <a:pPr marL="0" indent="0">
              <a:buNone/>
            </a:pPr>
            <a:r>
              <a:rPr lang="en-US" b="1" dirty="0" smtClean="0"/>
              <a:t>9</a:t>
            </a:r>
            <a:r>
              <a:rPr lang="en-US" dirty="0" smtClean="0"/>
              <a:t> “</a:t>
            </a:r>
            <a:r>
              <a:rPr lang="en-US" b="1" u="sng" dirty="0">
                <a:solidFill>
                  <a:srgbClr val="FFFF00"/>
                </a:solidFill>
              </a:rPr>
              <a:t>I myself was convinced</a:t>
            </a:r>
            <a:r>
              <a:rPr lang="en-US" dirty="0"/>
              <a:t> that I ought to do many things in opposing the name of Jesus of Nazareth. </a:t>
            </a:r>
            <a:r>
              <a:rPr lang="en-US" b="1" dirty="0"/>
              <a:t>10 </a:t>
            </a:r>
            <a:r>
              <a:rPr lang="en-US" dirty="0"/>
              <a:t>And I did so in Jerusalem. I not only locked up many of the saints in prison after receiving authority from the chief priests, but when they were put to death I cast my vote against them. </a:t>
            </a:r>
            <a:r>
              <a:rPr lang="en-US" b="1" dirty="0"/>
              <a:t>11 </a:t>
            </a:r>
            <a:r>
              <a:rPr lang="en-US" dirty="0"/>
              <a:t>And I punished them often in all the synagogues and tried to make them blaspheme, and in raging fury against them I persecuted them even to foreign cities.</a:t>
            </a:r>
            <a:endParaRPr lang="en-US" dirty="0" smtClean="0">
              <a:solidFill>
                <a:schemeClr val="bg1"/>
              </a:solidFill>
            </a:endParaRPr>
          </a:p>
        </p:txBody>
      </p:sp>
    </p:spTree>
    <p:extLst>
      <p:ext uri="{BB962C8B-B14F-4D97-AF65-F5344CB8AC3E}">
        <p14:creationId xmlns:p14="http://schemas.microsoft.com/office/powerpoint/2010/main" val="33564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Acts 26</a:t>
            </a:r>
          </a:p>
          <a:p>
            <a:pPr marL="0" indent="0">
              <a:buNone/>
            </a:pPr>
            <a:r>
              <a:rPr lang="en-US" b="1" dirty="0"/>
              <a:t>19 </a:t>
            </a:r>
            <a:r>
              <a:rPr lang="en-US" dirty="0"/>
              <a:t>“Therefore, O King Agrippa, I was not disobedient to the heavenly vision, </a:t>
            </a:r>
            <a:r>
              <a:rPr lang="en-US" b="1" dirty="0"/>
              <a:t>20 </a:t>
            </a:r>
            <a:r>
              <a:rPr lang="en-US" dirty="0"/>
              <a:t>but declared first to those in Damascus, then in Jerusalem and throughout all the region of Judea, and also to the Gentiles, that they should repent and turn to God, performing deeds in keeping with their repentance</a:t>
            </a:r>
            <a:r>
              <a:rPr lang="en-US" dirty="0" smtClean="0"/>
              <a:t>.”</a:t>
            </a:r>
            <a:endParaRPr lang="en-US" dirty="0" smtClean="0">
              <a:solidFill>
                <a:schemeClr val="bg1"/>
              </a:solidFill>
            </a:endParaRPr>
          </a:p>
        </p:txBody>
      </p:sp>
    </p:spTree>
    <p:extLst>
      <p:ext uri="{BB962C8B-B14F-4D97-AF65-F5344CB8AC3E}">
        <p14:creationId xmlns:p14="http://schemas.microsoft.com/office/powerpoint/2010/main" val="35717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Samuel 15</a:t>
            </a:r>
          </a:p>
          <a:p>
            <a:pPr marL="0" indent="0">
              <a:buNone/>
            </a:pPr>
            <a:r>
              <a:rPr lang="en-US" b="1" dirty="0"/>
              <a:t>10 </a:t>
            </a:r>
            <a:r>
              <a:rPr lang="en-US" dirty="0"/>
              <a:t>The word of the Lord came to Samuel: </a:t>
            </a:r>
            <a:r>
              <a:rPr lang="en-US" b="1" dirty="0"/>
              <a:t>11 </a:t>
            </a:r>
            <a:r>
              <a:rPr lang="en-US" dirty="0"/>
              <a:t>“I </a:t>
            </a:r>
            <a:r>
              <a:rPr lang="en-US" dirty="0" smtClean="0"/>
              <a:t>regret </a:t>
            </a:r>
            <a:r>
              <a:rPr lang="en-US" dirty="0"/>
              <a:t>that I have made Saul king, for he has turned back from following me and </a:t>
            </a:r>
            <a:r>
              <a:rPr lang="en-US" b="1" u="sng" dirty="0">
                <a:solidFill>
                  <a:srgbClr val="FFFF00"/>
                </a:solidFill>
              </a:rPr>
              <a:t>has not performed my commandments</a:t>
            </a:r>
            <a:r>
              <a:rPr lang="en-US" dirty="0"/>
              <a:t>.”</a:t>
            </a:r>
            <a:endParaRPr lang="en-US" dirty="0" smtClean="0">
              <a:solidFill>
                <a:schemeClr val="bg1"/>
              </a:solidFill>
            </a:endParaRPr>
          </a:p>
        </p:txBody>
      </p:sp>
    </p:spTree>
    <p:extLst>
      <p:ext uri="{BB962C8B-B14F-4D97-AF65-F5344CB8AC3E}">
        <p14:creationId xmlns:p14="http://schemas.microsoft.com/office/powerpoint/2010/main" val="38144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Acts 26</a:t>
            </a:r>
          </a:p>
          <a:p>
            <a:pPr marL="0" indent="0">
              <a:buNone/>
            </a:pPr>
            <a:r>
              <a:rPr lang="en-US" b="1" dirty="0"/>
              <a:t>19 </a:t>
            </a:r>
            <a:r>
              <a:rPr lang="en-US" dirty="0"/>
              <a:t>“Therefore, O King Agrippa, </a:t>
            </a:r>
            <a:r>
              <a:rPr lang="en-US" b="1" u="sng" dirty="0">
                <a:solidFill>
                  <a:srgbClr val="FFFF00"/>
                </a:solidFill>
              </a:rPr>
              <a:t>I was not disobedient</a:t>
            </a:r>
            <a:r>
              <a:rPr lang="en-US" dirty="0"/>
              <a:t> to the heavenly vision, </a:t>
            </a:r>
            <a:r>
              <a:rPr lang="en-US" b="1" dirty="0"/>
              <a:t>20 </a:t>
            </a:r>
            <a:r>
              <a:rPr lang="en-US" dirty="0"/>
              <a:t>but declared first to those in Damascus, then in Jerusalem and throughout all the region of Judea, and also to the Gentiles, that they should repent and turn to God, performing deeds in keeping with their repentance</a:t>
            </a:r>
            <a:r>
              <a:rPr lang="en-US" dirty="0" smtClean="0"/>
              <a:t>.”</a:t>
            </a:r>
            <a:endParaRPr lang="en-US" dirty="0" smtClean="0">
              <a:solidFill>
                <a:schemeClr val="bg1"/>
              </a:solidFill>
            </a:endParaRPr>
          </a:p>
        </p:txBody>
      </p:sp>
    </p:spTree>
    <p:extLst>
      <p:ext uri="{BB962C8B-B14F-4D97-AF65-F5344CB8AC3E}">
        <p14:creationId xmlns:p14="http://schemas.microsoft.com/office/powerpoint/2010/main" val="411321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234" b="17601"/>
          <a:stretch/>
        </p:blipFill>
        <p:spPr>
          <a:xfrm>
            <a:off x="0" y="491102"/>
            <a:ext cx="9144000" cy="2048256"/>
          </a:xfrm>
          <a:prstGeom prst="rect">
            <a:avLst/>
          </a:prstGeom>
        </p:spPr>
      </p:pic>
      <p:sp>
        <p:nvSpPr>
          <p:cNvPr id="7" name="TextBox 6"/>
          <p:cNvSpPr txBox="1"/>
          <p:nvPr/>
        </p:nvSpPr>
        <p:spPr>
          <a:xfrm>
            <a:off x="564484" y="3180016"/>
            <a:ext cx="8321388" cy="2403735"/>
          </a:xfrm>
          <a:prstGeom prst="rect">
            <a:avLst/>
          </a:prstGeom>
          <a:noFill/>
        </p:spPr>
        <p:txBody>
          <a:bodyPr wrap="square" rtlCol="0">
            <a:spAutoFit/>
          </a:bodyPr>
          <a:lstStyle/>
          <a:p>
            <a:pPr marL="571500" indent="-571500">
              <a:lnSpc>
                <a:spcPct val="90000"/>
              </a:lnSpc>
              <a:spcBef>
                <a:spcPts val="1200"/>
              </a:spcBef>
              <a:spcAft>
                <a:spcPts val="1200"/>
              </a:spcAft>
              <a:buFont typeface="Arial"/>
              <a:buChar char="•"/>
            </a:pP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Sincerity</a:t>
            </a:r>
            <a:r>
              <a:rPr lang="en-US" sz="3600" b="1" dirty="0" smtClean="0">
                <a:solidFill>
                  <a:srgbClr val="FFFF00"/>
                </a:solidFill>
                <a:effectLst>
                  <a:outerShdw blurRad="50800" dist="38100" dir="2700000" algn="tl" rotWithShape="0">
                    <a:prstClr val="black">
                      <a:alpha val="40000"/>
                    </a:prstClr>
                  </a:outerShdw>
                </a:effectLst>
                <a:latin typeface="Century Gothic"/>
                <a:cs typeface="Century Gothic"/>
              </a:rPr>
              <a:t> </a:t>
            </a:r>
            <a:r>
              <a:rPr lang="en-US" sz="3600" dirty="0" smtClean="0">
                <a:effectLst>
                  <a:outerShdw blurRad="50800" dist="38100" dir="2700000" algn="tl" rotWithShape="0">
                    <a:prstClr val="black">
                      <a:alpha val="40000"/>
                    </a:prstClr>
                  </a:outerShdw>
                </a:effectLst>
                <a:latin typeface="Century Gothic"/>
                <a:cs typeface="Century Gothic"/>
              </a:rPr>
              <a:t>will lead one to </a:t>
            </a: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obey</a:t>
            </a:r>
            <a:r>
              <a:rPr lang="en-US" sz="3600" dirty="0" smtClean="0">
                <a:effectLst>
                  <a:outerShdw blurRad="50800" dist="38100" dir="2700000" algn="tl" rotWithShape="0">
                    <a:prstClr val="black">
                      <a:alpha val="40000"/>
                    </a:prstClr>
                  </a:outerShdw>
                </a:effectLst>
                <a:latin typeface="Century Gothic"/>
                <a:cs typeface="Century Gothic"/>
              </a:rPr>
              <a:t> the Lord.</a:t>
            </a:r>
            <a:endParaRPr lang="en-US" sz="3600" dirty="0">
              <a:effectLst>
                <a:outerShdw blurRad="50800" dist="38100" dir="2700000" algn="tl" rotWithShape="0">
                  <a:prstClr val="black">
                    <a:alpha val="40000"/>
                  </a:prstClr>
                </a:outerShdw>
              </a:effectLst>
              <a:latin typeface="Century Gothic"/>
              <a:cs typeface="Century Gothic"/>
            </a:endParaRPr>
          </a:p>
          <a:p>
            <a:pPr marL="571500" indent="-571500">
              <a:lnSpc>
                <a:spcPct val="90000"/>
              </a:lnSpc>
              <a:spcBef>
                <a:spcPts val="1200"/>
              </a:spcBef>
              <a:spcAft>
                <a:spcPts val="1200"/>
              </a:spcAft>
              <a:buFont typeface="Arial"/>
              <a:buChar char="•"/>
            </a:pP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Obedience</a:t>
            </a:r>
            <a:r>
              <a:rPr lang="en-US" sz="3600" b="1" dirty="0" smtClean="0">
                <a:solidFill>
                  <a:srgbClr val="FFFF00"/>
                </a:solidFill>
                <a:effectLst>
                  <a:outerShdw blurRad="50800" dist="38100" dir="2700000" algn="tl" rotWithShape="0">
                    <a:prstClr val="black">
                      <a:alpha val="40000"/>
                    </a:prstClr>
                  </a:outerShdw>
                </a:effectLst>
                <a:latin typeface="Century Gothic"/>
                <a:cs typeface="Century Gothic"/>
              </a:rPr>
              <a:t> </a:t>
            </a:r>
            <a:r>
              <a:rPr lang="en-US" sz="3600" dirty="0" smtClean="0">
                <a:effectLst>
                  <a:outerShdw blurRad="50800" dist="38100" dir="2700000" algn="tl" rotWithShape="0">
                    <a:prstClr val="black">
                      <a:alpha val="40000"/>
                    </a:prstClr>
                  </a:outerShdw>
                </a:effectLst>
                <a:latin typeface="Century Gothic"/>
                <a:cs typeface="Century Gothic"/>
              </a:rPr>
              <a:t>is rooted in a heartfelt desire to </a:t>
            </a: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please</a:t>
            </a:r>
            <a:r>
              <a:rPr lang="en-US" sz="3600" dirty="0" smtClean="0">
                <a:effectLst>
                  <a:outerShdw blurRad="50800" dist="38100" dir="2700000" algn="tl" rotWithShape="0">
                    <a:prstClr val="black">
                      <a:alpha val="40000"/>
                    </a:prstClr>
                  </a:outerShdw>
                </a:effectLst>
                <a:latin typeface="Century Gothic"/>
                <a:cs typeface="Century Gothic"/>
              </a:rPr>
              <a:t> God.</a:t>
            </a:r>
          </a:p>
        </p:txBody>
      </p:sp>
    </p:spTree>
    <p:extLst>
      <p:ext uri="{BB962C8B-B14F-4D97-AF65-F5344CB8AC3E}">
        <p14:creationId xmlns:p14="http://schemas.microsoft.com/office/powerpoint/2010/main" val="91754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234" b="17601"/>
          <a:stretch/>
        </p:blipFill>
        <p:spPr>
          <a:xfrm>
            <a:off x="0" y="491102"/>
            <a:ext cx="9144000" cy="2048256"/>
          </a:xfrm>
          <a:prstGeom prst="rect">
            <a:avLst/>
          </a:prstGeom>
        </p:spPr>
      </p:pic>
      <p:sp>
        <p:nvSpPr>
          <p:cNvPr id="7" name="TextBox 6"/>
          <p:cNvSpPr txBox="1"/>
          <p:nvPr/>
        </p:nvSpPr>
        <p:spPr>
          <a:xfrm>
            <a:off x="564484" y="2948007"/>
            <a:ext cx="8321388" cy="3349635"/>
          </a:xfrm>
          <a:prstGeom prst="rect">
            <a:avLst/>
          </a:prstGeom>
          <a:noFill/>
        </p:spPr>
        <p:txBody>
          <a:bodyPr wrap="square" rtlCol="0">
            <a:spAutoFit/>
          </a:bodyPr>
          <a:lstStyle/>
          <a:p>
            <a:pPr marL="571500" indent="-571500">
              <a:lnSpc>
                <a:spcPct val="90000"/>
              </a:lnSpc>
              <a:spcBef>
                <a:spcPts val="1000"/>
              </a:spcBef>
              <a:spcAft>
                <a:spcPts val="1000"/>
              </a:spcAft>
              <a:buFont typeface="Arial"/>
              <a:buChar char="•"/>
            </a:pPr>
            <a:r>
              <a:rPr lang="en-US" sz="3600" dirty="0" smtClean="0">
                <a:effectLst>
                  <a:outerShdw blurRad="50800" dist="38100" dir="2700000" algn="tl" rotWithShape="0">
                    <a:prstClr val="black">
                      <a:alpha val="40000"/>
                    </a:prstClr>
                  </a:outerShdw>
                </a:effectLst>
                <a:latin typeface="Century Gothic"/>
                <a:cs typeface="Century Gothic"/>
              </a:rPr>
              <a:t>My criteria for selecting a church should be </a:t>
            </a: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obedience</a:t>
            </a:r>
            <a:r>
              <a:rPr lang="en-US" sz="3600" dirty="0" smtClean="0">
                <a:effectLst>
                  <a:outerShdw blurRad="50800" dist="38100" dir="2700000" algn="tl" rotWithShape="0">
                    <a:prstClr val="black">
                      <a:alpha val="40000"/>
                    </a:prstClr>
                  </a:outerShdw>
                </a:effectLst>
                <a:latin typeface="Century Gothic"/>
                <a:cs typeface="Century Gothic"/>
              </a:rPr>
              <a:t>, not </a:t>
            </a: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sincerity</a:t>
            </a:r>
            <a:r>
              <a:rPr lang="en-US" sz="3600" dirty="0" smtClean="0">
                <a:effectLst>
                  <a:outerShdw blurRad="50800" dist="38100" dir="2700000" algn="tl" rotWithShape="0">
                    <a:prstClr val="black">
                      <a:alpha val="40000"/>
                    </a:prstClr>
                  </a:outerShdw>
                </a:effectLst>
                <a:latin typeface="Century Gothic"/>
                <a:cs typeface="Century Gothic"/>
              </a:rPr>
              <a:t>.</a:t>
            </a:r>
            <a:endParaRPr lang="en-US" sz="3600" dirty="0">
              <a:effectLst>
                <a:outerShdw blurRad="50800" dist="38100" dir="2700000" algn="tl" rotWithShape="0">
                  <a:prstClr val="black">
                    <a:alpha val="40000"/>
                  </a:prstClr>
                </a:outerShdw>
              </a:effectLst>
              <a:latin typeface="Century Gothic"/>
              <a:cs typeface="Century Gothic"/>
            </a:endParaRPr>
          </a:p>
          <a:p>
            <a:pPr marL="571500" indent="-571500">
              <a:lnSpc>
                <a:spcPct val="90000"/>
              </a:lnSpc>
              <a:spcBef>
                <a:spcPts val="1000"/>
              </a:spcBef>
              <a:spcAft>
                <a:spcPts val="1000"/>
              </a:spcAft>
              <a:buFont typeface="Arial"/>
              <a:buChar char="•"/>
            </a:pPr>
            <a:r>
              <a:rPr lang="en-US" sz="3600" dirty="0" smtClean="0">
                <a:solidFill>
                  <a:srgbClr val="FFFFFF"/>
                </a:solidFill>
                <a:effectLst>
                  <a:outerShdw blurRad="50800" dist="38100" dir="2700000" algn="tl" rotWithShape="0">
                    <a:prstClr val="black">
                      <a:alpha val="40000"/>
                    </a:prstClr>
                  </a:outerShdw>
                </a:effectLst>
                <a:latin typeface="Century Gothic"/>
                <a:cs typeface="Century Gothic"/>
              </a:rPr>
              <a:t>I need to </a:t>
            </a: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obey the Lord</a:t>
            </a:r>
            <a:r>
              <a:rPr lang="en-US" sz="3600" dirty="0" smtClean="0">
                <a:solidFill>
                  <a:srgbClr val="FFFFFF"/>
                </a:solidFill>
                <a:effectLst>
                  <a:outerShdw blurRad="50800" dist="38100" dir="2700000" algn="tl" rotWithShape="0">
                    <a:prstClr val="black">
                      <a:alpha val="40000"/>
                    </a:prstClr>
                  </a:outerShdw>
                </a:effectLst>
                <a:latin typeface="Century Gothic"/>
                <a:cs typeface="Century Gothic"/>
              </a:rPr>
              <a:t> from a </a:t>
            </a:r>
            <a:r>
              <a:rPr lang="en-US" sz="3600" b="1" u="sng" dirty="0" smtClean="0">
                <a:solidFill>
                  <a:srgbClr val="FFFF00"/>
                </a:solidFill>
                <a:effectLst>
                  <a:outerShdw blurRad="50800" dist="38100" dir="2700000" algn="tl" rotWithShape="0">
                    <a:prstClr val="black">
                      <a:alpha val="40000"/>
                    </a:prstClr>
                  </a:outerShdw>
                </a:effectLst>
                <a:latin typeface="Century Gothic"/>
                <a:cs typeface="Century Gothic"/>
              </a:rPr>
              <a:t>sincere heart</a:t>
            </a:r>
            <a:r>
              <a:rPr lang="en-US" sz="3600" dirty="0" smtClean="0">
                <a:solidFill>
                  <a:srgbClr val="FFFFFF"/>
                </a:solidFill>
                <a:effectLst>
                  <a:outerShdw blurRad="50800" dist="38100" dir="2700000" algn="tl" rotWithShape="0">
                    <a:prstClr val="black">
                      <a:alpha val="40000"/>
                    </a:prstClr>
                  </a:outerShdw>
                </a:effectLst>
                <a:latin typeface="Century Gothic"/>
                <a:cs typeface="Century Gothic"/>
              </a:rPr>
              <a:t> and leave the judging to God.</a:t>
            </a:r>
          </a:p>
        </p:txBody>
      </p:sp>
    </p:spTree>
    <p:extLst>
      <p:ext uri="{BB962C8B-B14F-4D97-AF65-F5344CB8AC3E}">
        <p14:creationId xmlns:p14="http://schemas.microsoft.com/office/powerpoint/2010/main" val="211725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Samuel 15</a:t>
            </a:r>
          </a:p>
          <a:p>
            <a:pPr marL="0" indent="0">
              <a:buNone/>
            </a:pPr>
            <a:r>
              <a:rPr lang="en-US" b="1" dirty="0"/>
              <a:t>19 </a:t>
            </a:r>
            <a:r>
              <a:rPr lang="en-US" dirty="0" smtClean="0"/>
              <a:t>“Why </a:t>
            </a:r>
            <a:r>
              <a:rPr lang="en-US" dirty="0"/>
              <a:t>then did you not obey the voice of the Lord? Why did you pounce on the spoil and do what was evil in the sight of the Lord?” </a:t>
            </a:r>
            <a:endParaRPr lang="en-US" dirty="0" smtClean="0">
              <a:solidFill>
                <a:schemeClr val="bg1"/>
              </a:solidFill>
            </a:endParaRPr>
          </a:p>
        </p:txBody>
      </p:sp>
    </p:spTree>
    <p:extLst>
      <p:ext uri="{BB962C8B-B14F-4D97-AF65-F5344CB8AC3E}">
        <p14:creationId xmlns:p14="http://schemas.microsoft.com/office/powerpoint/2010/main" val="47149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Samuel 15</a:t>
            </a:r>
          </a:p>
          <a:p>
            <a:pPr marL="0" indent="0">
              <a:buNone/>
            </a:pPr>
            <a:r>
              <a:rPr lang="en-US" b="1" dirty="0" smtClean="0"/>
              <a:t>19 </a:t>
            </a:r>
            <a:r>
              <a:rPr lang="en-US" dirty="0" smtClean="0"/>
              <a:t>“Why </a:t>
            </a:r>
            <a:r>
              <a:rPr lang="en-US" dirty="0"/>
              <a:t>then did you not </a:t>
            </a:r>
            <a:r>
              <a:rPr lang="en-US" b="1" u="sng" dirty="0">
                <a:solidFill>
                  <a:srgbClr val="FFFF00"/>
                </a:solidFill>
              </a:rPr>
              <a:t>obey the voice of the Lord</a:t>
            </a:r>
            <a:r>
              <a:rPr lang="en-US" dirty="0"/>
              <a:t>? Why did you pounce on the spoil and do what was evil in the sight of the Lord?” </a:t>
            </a:r>
            <a:endParaRPr lang="en-US" dirty="0" smtClean="0">
              <a:solidFill>
                <a:schemeClr val="bg1"/>
              </a:solidFill>
            </a:endParaRPr>
          </a:p>
        </p:txBody>
      </p:sp>
    </p:spTree>
    <p:extLst>
      <p:ext uri="{BB962C8B-B14F-4D97-AF65-F5344CB8AC3E}">
        <p14:creationId xmlns:p14="http://schemas.microsoft.com/office/powerpoint/2010/main" val="364285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sz="3000" b="1" dirty="0" smtClean="0"/>
              <a:t>1 Samuel 15</a:t>
            </a:r>
          </a:p>
          <a:p>
            <a:pPr marL="0" indent="0">
              <a:spcBef>
                <a:spcPts val="0"/>
              </a:spcBef>
              <a:buNone/>
            </a:pPr>
            <a:r>
              <a:rPr lang="en-US" sz="3000" b="1" dirty="0"/>
              <a:t>22 </a:t>
            </a:r>
            <a:r>
              <a:rPr lang="en-US" sz="3000" dirty="0"/>
              <a:t>And Samuel said,</a:t>
            </a:r>
          </a:p>
          <a:p>
            <a:pPr marL="0" indent="0">
              <a:spcBef>
                <a:spcPts val="0"/>
              </a:spcBef>
              <a:buNone/>
            </a:pPr>
            <a:r>
              <a:rPr lang="en-US" sz="3000" dirty="0"/>
              <a:t>“Has the Lord as great delight in burnt offerings and sacrifices,</a:t>
            </a:r>
          </a:p>
          <a:p>
            <a:pPr marL="0" indent="0">
              <a:spcBef>
                <a:spcPts val="0"/>
              </a:spcBef>
              <a:buNone/>
            </a:pPr>
            <a:r>
              <a:rPr lang="en-US" sz="3000" dirty="0"/>
              <a:t>    as in obeying the voice of the Lord?</a:t>
            </a:r>
          </a:p>
          <a:p>
            <a:pPr marL="0" indent="0">
              <a:spcBef>
                <a:spcPts val="0"/>
              </a:spcBef>
              <a:buNone/>
            </a:pPr>
            <a:r>
              <a:rPr lang="en-US" sz="3000" dirty="0"/>
              <a:t>Behold, to obey is better than sacrifice,</a:t>
            </a:r>
          </a:p>
          <a:p>
            <a:pPr marL="0" indent="0">
              <a:spcBef>
                <a:spcPts val="0"/>
              </a:spcBef>
              <a:buNone/>
            </a:pPr>
            <a:r>
              <a:rPr lang="en-US" sz="3000" dirty="0"/>
              <a:t>    and to listen than the fat of rams.</a:t>
            </a:r>
          </a:p>
          <a:p>
            <a:pPr marL="0" indent="0">
              <a:spcBef>
                <a:spcPts val="0"/>
              </a:spcBef>
              <a:buNone/>
            </a:pPr>
            <a:r>
              <a:rPr lang="en-US" sz="3000" b="1" dirty="0"/>
              <a:t>23 </a:t>
            </a:r>
            <a:r>
              <a:rPr lang="en-US" sz="3000" dirty="0" smtClean="0"/>
              <a:t>For </a:t>
            </a:r>
            <a:r>
              <a:rPr lang="en-US" sz="3000" dirty="0"/>
              <a:t>rebellion is as the sin of divination,</a:t>
            </a:r>
          </a:p>
          <a:p>
            <a:pPr marL="0" indent="0">
              <a:spcBef>
                <a:spcPts val="0"/>
              </a:spcBef>
              <a:buNone/>
            </a:pPr>
            <a:r>
              <a:rPr lang="en-US" sz="3000" dirty="0"/>
              <a:t>    and presumption is as iniquity and idolatry.</a:t>
            </a:r>
          </a:p>
          <a:p>
            <a:pPr marL="0" indent="0">
              <a:spcBef>
                <a:spcPts val="0"/>
              </a:spcBef>
              <a:buNone/>
            </a:pPr>
            <a:r>
              <a:rPr lang="en-US" sz="3000" dirty="0"/>
              <a:t>Because you have rejected the word of the Lord,</a:t>
            </a:r>
          </a:p>
          <a:p>
            <a:pPr marL="0" indent="0">
              <a:spcBef>
                <a:spcPts val="0"/>
              </a:spcBef>
              <a:buNone/>
            </a:pPr>
            <a:r>
              <a:rPr lang="en-US" sz="3000" dirty="0"/>
              <a:t>    he has also rejected you from being king.”</a:t>
            </a:r>
            <a:endParaRPr lang="en-US" sz="3000" dirty="0" smtClean="0">
              <a:solidFill>
                <a:schemeClr val="bg1"/>
              </a:solidFill>
            </a:endParaRPr>
          </a:p>
        </p:txBody>
      </p:sp>
    </p:spTree>
    <p:extLst>
      <p:ext uri="{BB962C8B-B14F-4D97-AF65-F5344CB8AC3E}">
        <p14:creationId xmlns:p14="http://schemas.microsoft.com/office/powerpoint/2010/main" val="328247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sz="3000" b="1" dirty="0" smtClean="0"/>
              <a:t>1 Samuel 15</a:t>
            </a:r>
          </a:p>
          <a:p>
            <a:pPr marL="0" indent="0">
              <a:spcBef>
                <a:spcPts val="0"/>
              </a:spcBef>
              <a:buNone/>
            </a:pPr>
            <a:r>
              <a:rPr lang="en-US" sz="3000" b="1" dirty="0"/>
              <a:t>22 </a:t>
            </a:r>
            <a:r>
              <a:rPr lang="en-US" sz="3000" dirty="0"/>
              <a:t>And Samuel said,</a:t>
            </a:r>
          </a:p>
          <a:p>
            <a:pPr marL="0" indent="0">
              <a:spcBef>
                <a:spcPts val="0"/>
              </a:spcBef>
              <a:buNone/>
            </a:pPr>
            <a:r>
              <a:rPr lang="en-US" sz="3000" dirty="0"/>
              <a:t>“Has the Lord as great delight in burnt offerings and sacrifices,</a:t>
            </a:r>
          </a:p>
          <a:p>
            <a:pPr marL="0" indent="0">
              <a:spcBef>
                <a:spcPts val="0"/>
              </a:spcBef>
              <a:buNone/>
            </a:pPr>
            <a:r>
              <a:rPr lang="en-US" sz="3000" dirty="0"/>
              <a:t>    as in obeying the voice of the Lord?</a:t>
            </a:r>
          </a:p>
          <a:p>
            <a:pPr marL="0" indent="0">
              <a:spcBef>
                <a:spcPts val="0"/>
              </a:spcBef>
              <a:buNone/>
            </a:pPr>
            <a:r>
              <a:rPr lang="en-US" sz="3000" dirty="0"/>
              <a:t>Behold, </a:t>
            </a:r>
            <a:r>
              <a:rPr lang="en-US" sz="3000" b="1" u="sng" dirty="0">
                <a:solidFill>
                  <a:srgbClr val="FFFF00"/>
                </a:solidFill>
              </a:rPr>
              <a:t>to obey is better than sacrifice</a:t>
            </a:r>
            <a:r>
              <a:rPr lang="en-US" sz="3000" dirty="0"/>
              <a:t>,</a:t>
            </a:r>
          </a:p>
          <a:p>
            <a:pPr marL="0" indent="0">
              <a:spcBef>
                <a:spcPts val="0"/>
              </a:spcBef>
              <a:buNone/>
            </a:pPr>
            <a:r>
              <a:rPr lang="en-US" sz="3000" dirty="0"/>
              <a:t>    and to listen than the fat of rams.</a:t>
            </a:r>
          </a:p>
          <a:p>
            <a:pPr marL="0" indent="0">
              <a:spcBef>
                <a:spcPts val="0"/>
              </a:spcBef>
              <a:buNone/>
            </a:pPr>
            <a:r>
              <a:rPr lang="en-US" sz="3000" b="1" dirty="0"/>
              <a:t>23 </a:t>
            </a:r>
            <a:r>
              <a:rPr lang="en-US" sz="3000" dirty="0" smtClean="0"/>
              <a:t>For </a:t>
            </a:r>
            <a:r>
              <a:rPr lang="en-US" sz="3000" dirty="0"/>
              <a:t>rebellion is as the sin of divination,</a:t>
            </a:r>
          </a:p>
          <a:p>
            <a:pPr marL="0" indent="0">
              <a:spcBef>
                <a:spcPts val="0"/>
              </a:spcBef>
              <a:buNone/>
            </a:pPr>
            <a:r>
              <a:rPr lang="en-US" sz="3000" dirty="0"/>
              <a:t>    and presumption is as iniquity and idolatry.</a:t>
            </a:r>
          </a:p>
          <a:p>
            <a:pPr marL="0" indent="0">
              <a:spcBef>
                <a:spcPts val="0"/>
              </a:spcBef>
              <a:buNone/>
            </a:pPr>
            <a:r>
              <a:rPr lang="en-US" sz="3000" dirty="0"/>
              <a:t>Because you have rejected the word of the Lord,</a:t>
            </a:r>
          </a:p>
          <a:p>
            <a:pPr marL="0" indent="0">
              <a:spcBef>
                <a:spcPts val="0"/>
              </a:spcBef>
              <a:buNone/>
            </a:pPr>
            <a:r>
              <a:rPr lang="en-US" sz="3000" dirty="0"/>
              <a:t>    he has also rejected you from being king.”</a:t>
            </a:r>
            <a:endParaRPr lang="en-US" sz="3000" dirty="0" smtClean="0">
              <a:solidFill>
                <a:schemeClr val="bg1"/>
              </a:solidFill>
            </a:endParaRPr>
          </a:p>
        </p:txBody>
      </p:sp>
    </p:spTree>
    <p:extLst>
      <p:ext uri="{BB962C8B-B14F-4D97-AF65-F5344CB8AC3E}">
        <p14:creationId xmlns:p14="http://schemas.microsoft.com/office/powerpoint/2010/main" val="187311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10 </a:t>
            </a:r>
            <a:r>
              <a:rPr lang="en-US" sz="3000" b="1" dirty="0" smtClean="0"/>
              <a:t>	</a:t>
            </a:r>
            <a:r>
              <a:rPr lang="en-US" sz="3000" dirty="0" smtClean="0"/>
              <a:t>Hear </a:t>
            </a:r>
            <a:r>
              <a:rPr lang="en-US" sz="3000" dirty="0"/>
              <a:t>the word of the Lord,</a:t>
            </a:r>
          </a:p>
          <a:p>
            <a:pPr marL="0" indent="0">
              <a:spcBef>
                <a:spcPts val="0"/>
              </a:spcBef>
              <a:buNone/>
            </a:pPr>
            <a:r>
              <a:rPr lang="en-US" sz="3000" dirty="0"/>
              <a:t>    </a:t>
            </a:r>
            <a:r>
              <a:rPr lang="en-US" sz="3000" dirty="0" smtClean="0"/>
              <a:t>	     you </a:t>
            </a:r>
            <a:r>
              <a:rPr lang="en-US" sz="3000" dirty="0"/>
              <a:t>rulers of Sodom!</a:t>
            </a:r>
          </a:p>
          <a:p>
            <a:pPr marL="0" indent="0">
              <a:spcBef>
                <a:spcPts val="0"/>
              </a:spcBef>
              <a:buNone/>
            </a:pPr>
            <a:r>
              <a:rPr lang="en-US" sz="3000" dirty="0" smtClean="0"/>
              <a:t>	Give </a:t>
            </a:r>
            <a:r>
              <a:rPr lang="en-US" sz="3000" dirty="0"/>
              <a:t>ear to the </a:t>
            </a:r>
            <a:r>
              <a:rPr lang="en-US" sz="3000" dirty="0" smtClean="0"/>
              <a:t>teaching </a:t>
            </a:r>
            <a:r>
              <a:rPr lang="en-US" sz="3000" dirty="0"/>
              <a:t>of our God,</a:t>
            </a:r>
          </a:p>
          <a:p>
            <a:pPr marL="0" indent="0">
              <a:spcBef>
                <a:spcPts val="0"/>
              </a:spcBef>
              <a:buNone/>
            </a:pPr>
            <a:r>
              <a:rPr lang="en-US" sz="3000" dirty="0"/>
              <a:t>    </a:t>
            </a:r>
            <a:r>
              <a:rPr lang="en-US" sz="3000" dirty="0" smtClean="0"/>
              <a:t>	     you </a:t>
            </a:r>
            <a:r>
              <a:rPr lang="en-US" sz="3000" dirty="0"/>
              <a:t>people of Gomorrah!</a:t>
            </a:r>
          </a:p>
          <a:p>
            <a:pPr marL="0" indent="0">
              <a:spcBef>
                <a:spcPts val="0"/>
              </a:spcBef>
              <a:buNone/>
            </a:pPr>
            <a:r>
              <a:rPr lang="en-US" sz="3000" b="1" dirty="0"/>
              <a:t>11 </a:t>
            </a:r>
            <a:r>
              <a:rPr lang="en-US" sz="3000" b="1" dirty="0" smtClean="0"/>
              <a:t>	</a:t>
            </a:r>
            <a:r>
              <a:rPr lang="en-US" sz="3000" dirty="0" smtClean="0"/>
              <a:t>“</a:t>
            </a:r>
            <a:r>
              <a:rPr lang="en-US" sz="3000" dirty="0"/>
              <a:t>What to me is the multitude of your </a:t>
            </a:r>
            <a:r>
              <a:rPr lang="en-US" sz="3000" dirty="0" smtClean="0"/>
              <a:t>			sacrifices</a:t>
            </a:r>
            <a:r>
              <a:rPr lang="en-US" sz="3000" dirty="0"/>
              <a:t>?</a:t>
            </a:r>
          </a:p>
          <a:p>
            <a:pPr marL="0" indent="0">
              <a:spcBef>
                <a:spcPts val="0"/>
              </a:spcBef>
              <a:buNone/>
            </a:pPr>
            <a:r>
              <a:rPr lang="en-US" sz="3000" dirty="0"/>
              <a:t>    </a:t>
            </a:r>
            <a:r>
              <a:rPr lang="en-US" sz="3000" dirty="0" smtClean="0"/>
              <a:t>	     says </a:t>
            </a:r>
            <a:r>
              <a:rPr lang="en-US" sz="3000" dirty="0"/>
              <a:t>the Lord;</a:t>
            </a:r>
          </a:p>
          <a:p>
            <a:pPr marL="0" indent="0">
              <a:spcBef>
                <a:spcPts val="0"/>
              </a:spcBef>
              <a:buNone/>
            </a:pPr>
            <a:r>
              <a:rPr lang="en-US" sz="3000" dirty="0" smtClean="0"/>
              <a:t>	I </a:t>
            </a:r>
            <a:r>
              <a:rPr lang="en-US" sz="3000" dirty="0"/>
              <a:t>have had enough of burnt offerings of rams</a:t>
            </a:r>
          </a:p>
          <a:p>
            <a:pPr marL="0" indent="0">
              <a:spcBef>
                <a:spcPts val="0"/>
              </a:spcBef>
              <a:buNone/>
            </a:pPr>
            <a:r>
              <a:rPr lang="en-US" sz="3000" dirty="0"/>
              <a:t>    </a:t>
            </a:r>
            <a:r>
              <a:rPr lang="en-US" sz="3000" dirty="0" smtClean="0"/>
              <a:t>	     and </a:t>
            </a:r>
            <a:r>
              <a:rPr lang="en-US" sz="3000" dirty="0"/>
              <a:t>the fat of well-fed beasts;</a:t>
            </a:r>
          </a:p>
          <a:p>
            <a:pPr marL="0" indent="0">
              <a:spcBef>
                <a:spcPts val="0"/>
              </a:spcBef>
              <a:buNone/>
            </a:pPr>
            <a:r>
              <a:rPr lang="en-US" sz="3000" dirty="0" smtClean="0"/>
              <a:t>	I </a:t>
            </a:r>
            <a:r>
              <a:rPr lang="en-US" sz="3000" dirty="0"/>
              <a:t>do not delight in the blood of bulls,</a:t>
            </a:r>
          </a:p>
          <a:p>
            <a:pPr marL="0" indent="0">
              <a:spcBef>
                <a:spcPts val="0"/>
              </a:spcBef>
              <a:buNone/>
            </a:pPr>
            <a:r>
              <a:rPr lang="en-US" sz="3000" dirty="0"/>
              <a:t>    </a:t>
            </a:r>
            <a:r>
              <a:rPr lang="en-US" sz="3000" dirty="0" smtClean="0"/>
              <a:t>	     or </a:t>
            </a:r>
            <a:r>
              <a:rPr lang="en-US" sz="3000" dirty="0"/>
              <a:t>of lambs, or of goats.</a:t>
            </a:r>
            <a:endParaRPr lang="en-US" sz="3000" dirty="0" smtClean="0">
              <a:solidFill>
                <a:schemeClr val="bg1"/>
              </a:solidFill>
            </a:endParaRPr>
          </a:p>
        </p:txBody>
      </p:sp>
    </p:spTree>
    <p:extLst>
      <p:ext uri="{BB962C8B-B14F-4D97-AF65-F5344CB8AC3E}">
        <p14:creationId xmlns:p14="http://schemas.microsoft.com/office/powerpoint/2010/main" val="100804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192" y="0"/>
            <a:ext cx="8157608" cy="6858000"/>
          </a:xfrm>
        </p:spPr>
        <p:txBody>
          <a:bodyPr anchor="ctr">
            <a:normAutofit/>
          </a:bodyPr>
          <a:lstStyle/>
          <a:p>
            <a:pPr marL="0" indent="0">
              <a:spcBef>
                <a:spcPts val="0"/>
              </a:spcBef>
              <a:buNone/>
              <a:tabLst>
                <a:tab pos="635000" algn="l"/>
              </a:tabLst>
            </a:pPr>
            <a:r>
              <a:rPr lang="en-US" sz="3000" b="1" dirty="0" smtClean="0"/>
              <a:t>Isaiah 1</a:t>
            </a:r>
          </a:p>
          <a:p>
            <a:pPr marL="0" indent="0">
              <a:spcBef>
                <a:spcPts val="0"/>
              </a:spcBef>
              <a:buNone/>
            </a:pPr>
            <a:r>
              <a:rPr lang="en-US" sz="3000" b="1" dirty="0"/>
              <a:t>10 </a:t>
            </a:r>
            <a:r>
              <a:rPr lang="en-US" sz="3000" b="1" dirty="0" smtClean="0"/>
              <a:t>	</a:t>
            </a:r>
            <a:r>
              <a:rPr lang="en-US" sz="3000" dirty="0" smtClean="0"/>
              <a:t>Hear </a:t>
            </a:r>
            <a:r>
              <a:rPr lang="en-US" sz="3000" dirty="0"/>
              <a:t>the word of the Lord,</a:t>
            </a:r>
          </a:p>
          <a:p>
            <a:pPr marL="0" indent="0">
              <a:spcBef>
                <a:spcPts val="0"/>
              </a:spcBef>
              <a:buNone/>
            </a:pPr>
            <a:r>
              <a:rPr lang="en-US" sz="3000" dirty="0"/>
              <a:t>    </a:t>
            </a:r>
            <a:r>
              <a:rPr lang="en-US" sz="3000" dirty="0" smtClean="0"/>
              <a:t>	     you </a:t>
            </a:r>
            <a:r>
              <a:rPr lang="en-US" sz="3000" dirty="0"/>
              <a:t>rulers of Sodom!</a:t>
            </a:r>
          </a:p>
          <a:p>
            <a:pPr marL="0" indent="0">
              <a:spcBef>
                <a:spcPts val="0"/>
              </a:spcBef>
              <a:buNone/>
            </a:pPr>
            <a:r>
              <a:rPr lang="en-US" sz="3000" dirty="0" smtClean="0"/>
              <a:t>	Give </a:t>
            </a:r>
            <a:r>
              <a:rPr lang="en-US" sz="3000" dirty="0"/>
              <a:t>ear to the </a:t>
            </a:r>
            <a:r>
              <a:rPr lang="en-US" sz="3000" dirty="0" smtClean="0"/>
              <a:t>teaching </a:t>
            </a:r>
            <a:r>
              <a:rPr lang="en-US" sz="3000" dirty="0"/>
              <a:t>of our God,</a:t>
            </a:r>
          </a:p>
          <a:p>
            <a:pPr marL="0" indent="0">
              <a:spcBef>
                <a:spcPts val="0"/>
              </a:spcBef>
              <a:buNone/>
            </a:pPr>
            <a:r>
              <a:rPr lang="en-US" sz="3000" dirty="0"/>
              <a:t>    </a:t>
            </a:r>
            <a:r>
              <a:rPr lang="en-US" sz="3000" dirty="0" smtClean="0"/>
              <a:t>	     you </a:t>
            </a:r>
            <a:r>
              <a:rPr lang="en-US" sz="3000" dirty="0"/>
              <a:t>people of Gomorrah!</a:t>
            </a:r>
          </a:p>
          <a:p>
            <a:pPr marL="0" indent="0">
              <a:spcBef>
                <a:spcPts val="0"/>
              </a:spcBef>
              <a:buNone/>
            </a:pPr>
            <a:r>
              <a:rPr lang="en-US" sz="3000" b="1" dirty="0"/>
              <a:t>11 </a:t>
            </a:r>
            <a:r>
              <a:rPr lang="en-US" sz="3000" b="1" dirty="0" smtClean="0"/>
              <a:t>	</a:t>
            </a:r>
            <a:r>
              <a:rPr lang="en-US" sz="3000" dirty="0" smtClean="0"/>
              <a:t>“</a:t>
            </a:r>
            <a:r>
              <a:rPr lang="en-US" sz="3000" dirty="0"/>
              <a:t>What to me is the multitude of your </a:t>
            </a:r>
            <a:r>
              <a:rPr lang="en-US" sz="3000" dirty="0" smtClean="0"/>
              <a:t>			sacrifices</a:t>
            </a:r>
            <a:r>
              <a:rPr lang="en-US" sz="3000" dirty="0"/>
              <a:t>?</a:t>
            </a:r>
          </a:p>
          <a:p>
            <a:pPr marL="0" indent="0">
              <a:spcBef>
                <a:spcPts val="0"/>
              </a:spcBef>
              <a:buNone/>
            </a:pPr>
            <a:r>
              <a:rPr lang="en-US" sz="3000" dirty="0"/>
              <a:t>    </a:t>
            </a:r>
            <a:r>
              <a:rPr lang="en-US" sz="3000" dirty="0" smtClean="0"/>
              <a:t>	     says </a:t>
            </a:r>
            <a:r>
              <a:rPr lang="en-US" sz="3000" dirty="0"/>
              <a:t>the Lord;</a:t>
            </a:r>
          </a:p>
          <a:p>
            <a:pPr marL="0" indent="0">
              <a:spcBef>
                <a:spcPts val="0"/>
              </a:spcBef>
              <a:buNone/>
            </a:pPr>
            <a:r>
              <a:rPr lang="en-US" sz="3000" dirty="0" smtClean="0"/>
              <a:t>	I </a:t>
            </a:r>
            <a:r>
              <a:rPr lang="en-US" sz="3000" dirty="0"/>
              <a:t>have had enough of burnt offerings of rams</a:t>
            </a:r>
          </a:p>
          <a:p>
            <a:pPr marL="0" indent="0">
              <a:spcBef>
                <a:spcPts val="0"/>
              </a:spcBef>
              <a:buNone/>
            </a:pPr>
            <a:r>
              <a:rPr lang="en-US" sz="3000" dirty="0"/>
              <a:t>    </a:t>
            </a:r>
            <a:r>
              <a:rPr lang="en-US" sz="3000" dirty="0" smtClean="0"/>
              <a:t>	     and </a:t>
            </a:r>
            <a:r>
              <a:rPr lang="en-US" sz="3000" dirty="0"/>
              <a:t>the fat of well-fed beasts;</a:t>
            </a:r>
          </a:p>
          <a:p>
            <a:pPr marL="0" indent="0">
              <a:spcBef>
                <a:spcPts val="0"/>
              </a:spcBef>
              <a:buNone/>
            </a:pPr>
            <a:r>
              <a:rPr lang="en-US" sz="3000" dirty="0" smtClean="0"/>
              <a:t>	</a:t>
            </a:r>
            <a:r>
              <a:rPr lang="en-US" sz="3000" b="1" u="sng" dirty="0" smtClean="0">
                <a:solidFill>
                  <a:srgbClr val="FFFF00"/>
                </a:solidFill>
              </a:rPr>
              <a:t>I </a:t>
            </a:r>
            <a:r>
              <a:rPr lang="en-US" sz="3000" b="1" u="sng" dirty="0">
                <a:solidFill>
                  <a:srgbClr val="FFFF00"/>
                </a:solidFill>
              </a:rPr>
              <a:t>do not delight in the blood of bulls,</a:t>
            </a:r>
          </a:p>
          <a:p>
            <a:pPr marL="0" indent="0">
              <a:spcBef>
                <a:spcPts val="0"/>
              </a:spcBef>
              <a:buNone/>
            </a:pPr>
            <a:r>
              <a:rPr lang="en-US" sz="3000" b="1" dirty="0">
                <a:solidFill>
                  <a:srgbClr val="FFFF00"/>
                </a:solidFill>
              </a:rPr>
              <a:t>    </a:t>
            </a:r>
            <a:r>
              <a:rPr lang="en-US" sz="3000" b="1" dirty="0" smtClean="0">
                <a:solidFill>
                  <a:srgbClr val="FFFF00"/>
                </a:solidFill>
              </a:rPr>
              <a:t>	     </a:t>
            </a:r>
            <a:r>
              <a:rPr lang="en-US" sz="3000" b="1" u="sng" dirty="0" smtClean="0">
                <a:solidFill>
                  <a:srgbClr val="FFFF00"/>
                </a:solidFill>
              </a:rPr>
              <a:t>or </a:t>
            </a:r>
            <a:r>
              <a:rPr lang="en-US" sz="3000" b="1" u="sng" dirty="0">
                <a:solidFill>
                  <a:srgbClr val="FFFF00"/>
                </a:solidFill>
              </a:rPr>
              <a:t>of lambs, or of goats</a:t>
            </a:r>
            <a:r>
              <a:rPr lang="en-US" sz="3000" dirty="0"/>
              <a:t>.</a:t>
            </a:r>
            <a:endParaRPr lang="en-US" sz="3000" dirty="0" smtClean="0">
              <a:solidFill>
                <a:schemeClr val="bg1"/>
              </a:solidFill>
            </a:endParaRPr>
          </a:p>
        </p:txBody>
      </p:sp>
    </p:spTree>
    <p:extLst>
      <p:ext uri="{BB962C8B-B14F-4D97-AF65-F5344CB8AC3E}">
        <p14:creationId xmlns:p14="http://schemas.microsoft.com/office/powerpoint/2010/main" val="136665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10532</TotalTime>
  <Words>311</Words>
  <Application>Microsoft Office PowerPoint</Application>
  <PresentationFormat>On-screen Show (4:3)</PresentationFormat>
  <Paragraphs>164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Northwood2</cp:lastModifiedBy>
  <cp:revision>138</cp:revision>
  <dcterms:created xsi:type="dcterms:W3CDTF">2015-10-29T03:17:02Z</dcterms:created>
  <dcterms:modified xsi:type="dcterms:W3CDTF">2016-10-30T12:58:34Z</dcterms:modified>
</cp:coreProperties>
</file>