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652" r:id="rId2"/>
    <p:sldId id="610" r:id="rId3"/>
    <p:sldId id="654" r:id="rId4"/>
    <p:sldId id="653" r:id="rId5"/>
    <p:sldId id="614" r:id="rId6"/>
    <p:sldId id="665" r:id="rId7"/>
    <p:sldId id="655" r:id="rId8"/>
    <p:sldId id="656" r:id="rId9"/>
    <p:sldId id="666" r:id="rId10"/>
    <p:sldId id="667" r:id="rId11"/>
    <p:sldId id="677" r:id="rId12"/>
    <p:sldId id="668" r:id="rId13"/>
    <p:sldId id="678" r:id="rId14"/>
    <p:sldId id="669" r:id="rId15"/>
    <p:sldId id="670" r:id="rId16"/>
    <p:sldId id="658" r:id="rId17"/>
    <p:sldId id="659" r:id="rId18"/>
    <p:sldId id="671" r:id="rId19"/>
    <p:sldId id="672" r:id="rId20"/>
    <p:sldId id="660" r:id="rId21"/>
    <p:sldId id="673" r:id="rId22"/>
    <p:sldId id="661" r:id="rId23"/>
    <p:sldId id="674" r:id="rId24"/>
    <p:sldId id="662" r:id="rId25"/>
    <p:sldId id="663" r:id="rId26"/>
    <p:sldId id="675" r:id="rId27"/>
    <p:sldId id="664" r:id="rId28"/>
    <p:sldId id="676" r:id="rId29"/>
    <p:sldId id="679" r:id="rId30"/>
    <p:sldId id="68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2" autoAdjust="0"/>
    <p:restoredTop sz="99012" autoAdjust="0"/>
  </p:normalViewPr>
  <p:slideViewPr>
    <p:cSldViewPr snapToGrid="0" snapToObjects="1">
      <p:cViewPr varScale="1">
        <p:scale>
          <a:sx n="85" d="100"/>
          <a:sy n="85" d="100"/>
        </p:scale>
        <p:origin x="-96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11/20/16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21530"/>
            <a:ext cx="9144001" cy="258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0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Technology</a:t>
            </a:r>
            <a:r>
              <a:rPr lang="en-US" sz="7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 &amp;</a:t>
            </a:r>
            <a:r>
              <a:rPr lang="en-US" sz="8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en-US" sz="7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the </a:t>
            </a:r>
            <a:r>
              <a:rPr lang="en-US" sz="10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Christian</a:t>
            </a:r>
            <a:endParaRPr lang="en-US" sz="10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003" b="-2"/>
          <a:stretch/>
        </p:blipFill>
        <p:spPr>
          <a:xfrm>
            <a:off x="0" y="0"/>
            <a:ext cx="91440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2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490"/>
            <a:ext cx="8229600" cy="620649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Luke 2</a:t>
            </a:r>
          </a:p>
          <a:p>
            <a:pPr marL="0" indent="0">
              <a:buNone/>
            </a:pPr>
            <a:r>
              <a:rPr lang="en-US" b="1" dirty="0"/>
              <a:t>52 </a:t>
            </a:r>
            <a:r>
              <a:rPr lang="en-US" dirty="0"/>
              <a:t>And Jesus increased in </a:t>
            </a:r>
            <a:r>
              <a:rPr lang="en-US" b="1" u="sng" dirty="0">
                <a:solidFill>
                  <a:srgbClr val="FFFF00"/>
                </a:solidFill>
              </a:rPr>
              <a:t>wisdom</a:t>
            </a:r>
            <a:r>
              <a:rPr lang="en-US" dirty="0"/>
              <a:t> and in </a:t>
            </a:r>
            <a:r>
              <a:rPr lang="en-US" dirty="0" smtClean="0"/>
              <a:t>stature </a:t>
            </a:r>
            <a:r>
              <a:rPr lang="en-US" dirty="0"/>
              <a:t>and in favor with </a:t>
            </a:r>
            <a:r>
              <a:rPr lang="en-US" b="1" u="sng" dirty="0">
                <a:solidFill>
                  <a:srgbClr val="FFFF00"/>
                </a:solidFill>
              </a:rPr>
              <a:t>God</a:t>
            </a:r>
            <a:r>
              <a:rPr lang="en-US" dirty="0"/>
              <a:t> and </a:t>
            </a:r>
            <a:r>
              <a:rPr lang="en-US" b="1" u="sng" dirty="0">
                <a:solidFill>
                  <a:srgbClr val="FFFF00"/>
                </a:solidFill>
              </a:rPr>
              <a:t>man</a:t>
            </a:r>
            <a:r>
              <a:rPr lang="en-US" dirty="0"/>
              <a:t>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Proverbs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10 </a:t>
            </a:r>
            <a:r>
              <a:rPr lang="en-US" dirty="0" smtClean="0"/>
              <a:t>Hear</a:t>
            </a:r>
            <a:r>
              <a:rPr lang="en-US" dirty="0"/>
              <a:t>, my son, and accept my words,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that the years of your life may be many.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11 </a:t>
            </a:r>
            <a:r>
              <a:rPr lang="en-US" dirty="0" smtClean="0"/>
              <a:t>I </a:t>
            </a:r>
            <a:r>
              <a:rPr lang="en-US" dirty="0"/>
              <a:t>have taught you the way of wisdom;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I have led you in the paths of uprightness.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12 </a:t>
            </a:r>
            <a:r>
              <a:rPr lang="en-US" dirty="0" smtClean="0"/>
              <a:t>When </a:t>
            </a:r>
            <a:r>
              <a:rPr lang="en-US" dirty="0"/>
              <a:t>you walk, your step will not be hampered,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and if you run, you will not stumble.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13 </a:t>
            </a:r>
            <a:r>
              <a:rPr lang="en-US" dirty="0" smtClean="0"/>
              <a:t>Keep </a:t>
            </a:r>
            <a:r>
              <a:rPr lang="en-US" dirty="0"/>
              <a:t>hold of instruction; do not let go;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guard her, for she is your life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1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Proverbs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14</a:t>
            </a:r>
            <a:r>
              <a:rPr lang="en-US" b="1" dirty="0"/>
              <a:t> </a:t>
            </a:r>
            <a:r>
              <a:rPr lang="en-US" dirty="0" smtClean="0"/>
              <a:t>Do </a:t>
            </a:r>
            <a:r>
              <a:rPr lang="en-US" dirty="0"/>
              <a:t>not enter the path of the wicked,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and do not walk in the way of the evil.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15 </a:t>
            </a:r>
            <a:r>
              <a:rPr lang="en-US" dirty="0" smtClean="0"/>
              <a:t>Avoid </a:t>
            </a:r>
            <a:r>
              <a:rPr lang="en-US" dirty="0"/>
              <a:t>it; do not go on it;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turn away from it and pass on.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9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Proverbs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14</a:t>
            </a:r>
            <a:r>
              <a:rPr lang="en-US" b="1" dirty="0"/>
              <a:t> </a:t>
            </a:r>
            <a:r>
              <a:rPr lang="en-US" dirty="0" smtClean="0"/>
              <a:t>Do </a:t>
            </a:r>
            <a:r>
              <a:rPr lang="en-US" dirty="0"/>
              <a:t>not enter the </a:t>
            </a:r>
            <a:r>
              <a:rPr lang="en-US" b="1" u="sng" dirty="0">
                <a:solidFill>
                  <a:srgbClr val="FFFF00"/>
                </a:solidFill>
              </a:rPr>
              <a:t>path of the wicked</a:t>
            </a:r>
            <a:r>
              <a:rPr lang="en-US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and do not walk in the way of the evil.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15 </a:t>
            </a:r>
            <a:r>
              <a:rPr lang="en-US" dirty="0" smtClean="0"/>
              <a:t>Avoid </a:t>
            </a:r>
            <a:r>
              <a:rPr lang="en-US" dirty="0"/>
              <a:t>it; do not go on it;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turn away from it and pass on.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Proverbs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14</a:t>
            </a:r>
            <a:r>
              <a:rPr lang="en-US" b="1" dirty="0"/>
              <a:t> </a:t>
            </a:r>
            <a:r>
              <a:rPr lang="en-US" dirty="0" smtClean="0"/>
              <a:t>Do </a:t>
            </a:r>
            <a:r>
              <a:rPr lang="en-US" dirty="0"/>
              <a:t>not enter the </a:t>
            </a:r>
            <a:r>
              <a:rPr lang="en-US" b="1" u="sng" dirty="0">
                <a:solidFill>
                  <a:srgbClr val="FFFF00"/>
                </a:solidFill>
              </a:rPr>
              <a:t>path of the wicked</a:t>
            </a:r>
            <a:r>
              <a:rPr lang="en-US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and do not walk in the </a:t>
            </a:r>
            <a:r>
              <a:rPr lang="en-US" b="1" u="sng" dirty="0">
                <a:solidFill>
                  <a:srgbClr val="FFFF00"/>
                </a:solidFill>
              </a:rPr>
              <a:t>way of the evil</a:t>
            </a:r>
            <a:r>
              <a:rPr lang="en-US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15 </a:t>
            </a:r>
            <a:r>
              <a:rPr lang="en-US" dirty="0" smtClean="0"/>
              <a:t>Avoid </a:t>
            </a:r>
            <a:r>
              <a:rPr lang="en-US" dirty="0"/>
              <a:t>it; do not go on it;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turn away from it and pass on.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Proverbs 4</a:t>
            </a:r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14</a:t>
            </a:r>
            <a:r>
              <a:rPr lang="en-US" b="1" dirty="0"/>
              <a:t> </a:t>
            </a:r>
            <a:r>
              <a:rPr lang="en-US" dirty="0" smtClean="0"/>
              <a:t>Do </a:t>
            </a:r>
            <a:r>
              <a:rPr lang="en-US" dirty="0"/>
              <a:t>not enter the </a:t>
            </a:r>
            <a:r>
              <a:rPr lang="en-US" b="1" u="sng" dirty="0">
                <a:solidFill>
                  <a:srgbClr val="FFFF00"/>
                </a:solidFill>
              </a:rPr>
              <a:t>path of the wicked</a:t>
            </a:r>
            <a:r>
              <a:rPr lang="en-US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and do not walk in the </a:t>
            </a:r>
            <a:r>
              <a:rPr lang="en-US" b="1" u="sng" dirty="0">
                <a:solidFill>
                  <a:srgbClr val="FFFF00"/>
                </a:solidFill>
              </a:rPr>
              <a:t>way of the evil</a:t>
            </a:r>
            <a:r>
              <a:rPr lang="en-US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15 </a:t>
            </a:r>
            <a:r>
              <a:rPr lang="en-US" b="1" u="sng" dirty="0" smtClean="0">
                <a:solidFill>
                  <a:srgbClr val="FFFF00"/>
                </a:solidFill>
              </a:rPr>
              <a:t>Avoid </a:t>
            </a:r>
            <a:r>
              <a:rPr lang="en-US" b="1" u="sng" dirty="0">
                <a:solidFill>
                  <a:srgbClr val="FFFF00"/>
                </a:solidFill>
              </a:rPr>
              <a:t>it; do not go on it;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FF00"/>
                </a:solidFill>
              </a:rPr>
              <a:t>    </a:t>
            </a:r>
            <a:r>
              <a:rPr lang="en-US" b="1" u="sng" dirty="0">
                <a:solidFill>
                  <a:srgbClr val="FFFF00"/>
                </a:solidFill>
              </a:rPr>
              <a:t>turn away from it and pass on</a:t>
            </a:r>
            <a:r>
              <a:rPr lang="en-US" dirty="0"/>
              <a:t>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1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6976" y="2916039"/>
            <a:ext cx="5807024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5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Relationships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707" t="31132" r="-41" b="22831"/>
          <a:stretch/>
        </p:blipFill>
        <p:spPr>
          <a:xfrm rot="5400000">
            <a:off x="-2084434" y="2083373"/>
            <a:ext cx="6851466" cy="26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8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490"/>
            <a:ext cx="8229600" cy="620649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Proverbs 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1 </a:t>
            </a:r>
            <a:r>
              <a:rPr lang="en-US" dirty="0" smtClean="0"/>
              <a:t>My </a:t>
            </a:r>
            <a:r>
              <a:rPr lang="en-US" dirty="0"/>
              <a:t>son, keep my words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and treasure up my commandments with you;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2 </a:t>
            </a:r>
            <a:r>
              <a:rPr lang="en-US" dirty="0" smtClean="0"/>
              <a:t>keep </a:t>
            </a:r>
            <a:r>
              <a:rPr lang="en-US" dirty="0"/>
              <a:t>my commandments and live;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keep my teaching as the apple of your eye;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3 </a:t>
            </a:r>
            <a:r>
              <a:rPr lang="en-US" dirty="0" smtClean="0"/>
              <a:t>bind </a:t>
            </a:r>
            <a:r>
              <a:rPr lang="en-US" dirty="0"/>
              <a:t>them on your fingers;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write them on the tablet of your heart.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4 </a:t>
            </a:r>
            <a:r>
              <a:rPr lang="en-US" dirty="0" smtClean="0"/>
              <a:t>Say </a:t>
            </a:r>
            <a:r>
              <a:rPr lang="en-US" dirty="0"/>
              <a:t>to wisdom, “You are my sister,”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and call insight your intimate friend,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5 </a:t>
            </a:r>
            <a:r>
              <a:rPr lang="en-US" dirty="0" smtClean="0"/>
              <a:t>to </a:t>
            </a:r>
            <a:r>
              <a:rPr lang="en-US" dirty="0"/>
              <a:t>keep you from the </a:t>
            </a:r>
            <a:r>
              <a:rPr lang="en-US" dirty="0" smtClean="0"/>
              <a:t>forbidden </a:t>
            </a:r>
            <a:r>
              <a:rPr lang="en-US" dirty="0"/>
              <a:t>woman,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from the </a:t>
            </a:r>
            <a:r>
              <a:rPr lang="en-US" dirty="0" smtClean="0"/>
              <a:t>adulteress </a:t>
            </a:r>
            <a:r>
              <a:rPr lang="en-US" dirty="0"/>
              <a:t>with her smooth words.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5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490"/>
            <a:ext cx="8229600" cy="620649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Proverbs 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1 </a:t>
            </a:r>
            <a:r>
              <a:rPr lang="en-US" dirty="0" smtClean="0"/>
              <a:t>My </a:t>
            </a:r>
            <a:r>
              <a:rPr lang="en-US" dirty="0"/>
              <a:t>son, keep my words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and treasure up my commandments with you;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2 </a:t>
            </a:r>
            <a:r>
              <a:rPr lang="en-US" dirty="0" smtClean="0"/>
              <a:t>keep </a:t>
            </a:r>
            <a:r>
              <a:rPr lang="en-US" dirty="0"/>
              <a:t>my commandments and live;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keep my teaching as the apple of your eye;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3 </a:t>
            </a:r>
            <a:r>
              <a:rPr lang="en-US" dirty="0" smtClean="0"/>
              <a:t>bind </a:t>
            </a:r>
            <a:r>
              <a:rPr lang="en-US" dirty="0"/>
              <a:t>them on your fingers;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write them on the tablet of your heart.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4 </a:t>
            </a:r>
            <a:r>
              <a:rPr lang="en-US" dirty="0" smtClean="0"/>
              <a:t>Say </a:t>
            </a:r>
            <a:r>
              <a:rPr lang="en-US" dirty="0"/>
              <a:t>to wisdom, “You are my sister,”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and call insight your intimate friend,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5 </a:t>
            </a:r>
            <a:r>
              <a:rPr lang="en-US" dirty="0" smtClean="0"/>
              <a:t>to </a:t>
            </a:r>
            <a:r>
              <a:rPr lang="en-US" dirty="0"/>
              <a:t>keep you from the </a:t>
            </a:r>
            <a:r>
              <a:rPr lang="en-US" b="1" u="sng" dirty="0" smtClean="0">
                <a:solidFill>
                  <a:srgbClr val="FFFF00"/>
                </a:solidFill>
              </a:rPr>
              <a:t>forbidden </a:t>
            </a:r>
            <a:r>
              <a:rPr lang="en-US" b="1" u="sng" dirty="0">
                <a:solidFill>
                  <a:srgbClr val="FFFF00"/>
                </a:solidFill>
              </a:rPr>
              <a:t>woman</a:t>
            </a:r>
            <a:r>
              <a:rPr lang="en-US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from the </a:t>
            </a:r>
            <a:r>
              <a:rPr lang="en-US" dirty="0" smtClean="0"/>
              <a:t>adulteress </a:t>
            </a:r>
            <a:r>
              <a:rPr lang="en-US" dirty="0"/>
              <a:t>with her smooth words.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490"/>
            <a:ext cx="8229600" cy="620649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Proverbs 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1 </a:t>
            </a:r>
            <a:r>
              <a:rPr lang="en-US" dirty="0" smtClean="0"/>
              <a:t>My </a:t>
            </a:r>
            <a:r>
              <a:rPr lang="en-US" dirty="0"/>
              <a:t>son, keep my words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and treasure up my commandments with you;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2 </a:t>
            </a:r>
            <a:r>
              <a:rPr lang="en-US" dirty="0" smtClean="0"/>
              <a:t>keep </a:t>
            </a:r>
            <a:r>
              <a:rPr lang="en-US" dirty="0"/>
              <a:t>my commandments and live;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keep my teaching as the apple of your eye;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3 </a:t>
            </a:r>
            <a:r>
              <a:rPr lang="en-US" dirty="0" smtClean="0"/>
              <a:t>bind </a:t>
            </a:r>
            <a:r>
              <a:rPr lang="en-US" dirty="0"/>
              <a:t>them on your fingers;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write them on the tablet of your heart.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4 </a:t>
            </a:r>
            <a:r>
              <a:rPr lang="en-US" dirty="0" smtClean="0"/>
              <a:t>Say </a:t>
            </a:r>
            <a:r>
              <a:rPr lang="en-US" dirty="0"/>
              <a:t>to wisdom, “You are my sister,”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and call insight your intimate friend,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5 </a:t>
            </a:r>
            <a:r>
              <a:rPr lang="en-US" dirty="0" smtClean="0"/>
              <a:t>to </a:t>
            </a:r>
            <a:r>
              <a:rPr lang="en-US" dirty="0"/>
              <a:t>keep you from the </a:t>
            </a:r>
            <a:r>
              <a:rPr lang="en-US" b="1" u="sng" dirty="0" smtClean="0">
                <a:solidFill>
                  <a:srgbClr val="FFFF00"/>
                </a:solidFill>
              </a:rPr>
              <a:t>forbidden </a:t>
            </a:r>
            <a:r>
              <a:rPr lang="en-US" b="1" u="sng" dirty="0">
                <a:solidFill>
                  <a:srgbClr val="FFFF00"/>
                </a:solidFill>
              </a:rPr>
              <a:t>woman</a:t>
            </a:r>
            <a:r>
              <a:rPr lang="en-US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    from the </a:t>
            </a:r>
            <a:r>
              <a:rPr lang="en-US" dirty="0" smtClean="0"/>
              <a:t>adulteress </a:t>
            </a:r>
            <a:r>
              <a:rPr lang="en-US" dirty="0"/>
              <a:t>with her </a:t>
            </a:r>
            <a:r>
              <a:rPr lang="en-US" b="1" u="sng" dirty="0">
                <a:solidFill>
                  <a:srgbClr val="FFFF00"/>
                </a:solidFill>
              </a:rPr>
              <a:t>smooth words</a:t>
            </a:r>
            <a:r>
              <a:rPr lang="en-US" dirty="0"/>
              <a:t>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6976" y="1027304"/>
            <a:ext cx="5807024" cy="4793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5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Addiction</a:t>
            </a:r>
          </a:p>
          <a:p>
            <a:pPr marL="857250" indent="-8572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5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Children</a:t>
            </a:r>
          </a:p>
          <a:p>
            <a:pPr marL="857250" indent="-8572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5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Relationships</a:t>
            </a:r>
          </a:p>
          <a:p>
            <a:pPr marL="857250" indent="-8572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5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Doctrine</a:t>
            </a:r>
            <a:endParaRPr lang="en-US" sz="5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707" t="31132" r="-41" b="22831"/>
          <a:stretch/>
        </p:blipFill>
        <p:spPr>
          <a:xfrm rot="5400000">
            <a:off x="-2084434" y="2083373"/>
            <a:ext cx="6851466" cy="26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490"/>
            <a:ext cx="8229600" cy="620649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15 </a:t>
            </a:r>
            <a:r>
              <a:rPr lang="en-US" dirty="0"/>
              <a:t>Look carefully then how you walk, not as unwise but as wise, </a:t>
            </a:r>
            <a:r>
              <a:rPr lang="en-US" b="1" dirty="0"/>
              <a:t>16 </a:t>
            </a:r>
            <a:r>
              <a:rPr lang="en-US" dirty="0"/>
              <a:t>making the best use of the time, because the days are evil.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490"/>
            <a:ext cx="8229600" cy="620649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Ephesians 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15 </a:t>
            </a:r>
            <a:r>
              <a:rPr lang="en-US" dirty="0"/>
              <a:t>Look carefully then how you walk, not as unwise but as wise, </a:t>
            </a:r>
            <a:r>
              <a:rPr lang="en-US" b="1" dirty="0"/>
              <a:t>16 </a:t>
            </a:r>
            <a:r>
              <a:rPr lang="en-US" b="1" u="sng" dirty="0">
                <a:solidFill>
                  <a:srgbClr val="FFFF00"/>
                </a:solidFill>
              </a:rPr>
              <a:t>making the best use of the time</a:t>
            </a:r>
            <a:r>
              <a:rPr lang="en-US" dirty="0"/>
              <a:t>, because the days are evil.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490"/>
            <a:ext cx="8229600" cy="620649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3 John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13 </a:t>
            </a:r>
            <a:r>
              <a:rPr lang="en-US" dirty="0"/>
              <a:t>I had much to write to you, but I would rather not write with pen and ink. </a:t>
            </a:r>
            <a:r>
              <a:rPr lang="en-US" b="1" dirty="0"/>
              <a:t>14 </a:t>
            </a:r>
            <a:r>
              <a:rPr lang="en-US" dirty="0"/>
              <a:t>I hope to see you soon, and we will talk face to face.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0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490"/>
            <a:ext cx="8229600" cy="620649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3 John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13 </a:t>
            </a:r>
            <a:r>
              <a:rPr lang="en-US" dirty="0"/>
              <a:t>I had much to write to you, but I would rather not write with pen and ink. </a:t>
            </a:r>
            <a:r>
              <a:rPr lang="en-US" b="1" dirty="0"/>
              <a:t>14 </a:t>
            </a:r>
            <a:r>
              <a:rPr lang="en-US" dirty="0"/>
              <a:t>I hope to see you soon, and </a:t>
            </a:r>
            <a:r>
              <a:rPr lang="en-US" b="1" u="sng" dirty="0">
                <a:solidFill>
                  <a:srgbClr val="FFFF00"/>
                </a:solidFill>
              </a:rPr>
              <a:t>we will talk face to face</a:t>
            </a:r>
            <a:r>
              <a:rPr lang="en-US" dirty="0"/>
              <a:t>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6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6976" y="2916039"/>
            <a:ext cx="5807024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5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Doctrine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707" t="31132" r="-41" b="22831"/>
          <a:stretch/>
        </p:blipFill>
        <p:spPr>
          <a:xfrm rot="5400000">
            <a:off x="-2084434" y="2083373"/>
            <a:ext cx="6851466" cy="26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490"/>
            <a:ext cx="8229600" cy="620649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1 John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1 </a:t>
            </a:r>
            <a:r>
              <a:rPr lang="en-US" dirty="0"/>
              <a:t>Beloved, do not believe every spirit, but test the spirits to see whether they are from God, </a:t>
            </a:r>
            <a:r>
              <a:rPr lang="en-US" dirty="0" smtClean="0"/>
              <a:t> for </a:t>
            </a:r>
            <a:r>
              <a:rPr lang="en-US" dirty="0"/>
              <a:t>many false prophets have gone out into the world.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5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490"/>
            <a:ext cx="8229600" cy="620649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1 John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1 </a:t>
            </a:r>
            <a:r>
              <a:rPr lang="en-US" dirty="0"/>
              <a:t>Beloved, do not believe every spirit, but </a:t>
            </a:r>
            <a:r>
              <a:rPr lang="en-US" b="1" u="sng" dirty="0">
                <a:solidFill>
                  <a:srgbClr val="FFFF00"/>
                </a:solidFill>
              </a:rPr>
              <a:t>test the spirits</a:t>
            </a:r>
            <a:r>
              <a:rPr lang="en-US" dirty="0"/>
              <a:t> to see whether they are from God, for many false prophets have gone out into the world.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4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490"/>
            <a:ext cx="8229600" cy="620649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1 Thessalonians 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20 </a:t>
            </a:r>
            <a:r>
              <a:rPr lang="en-US" dirty="0"/>
              <a:t>Do not despise prophecies, </a:t>
            </a:r>
            <a:r>
              <a:rPr lang="en-US" b="1" dirty="0"/>
              <a:t>21 </a:t>
            </a:r>
            <a:r>
              <a:rPr lang="en-US" dirty="0"/>
              <a:t>but test everything; hold fast what is good.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490"/>
            <a:ext cx="8229600" cy="620649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1 Thessalonians 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20 </a:t>
            </a:r>
            <a:r>
              <a:rPr lang="en-US" dirty="0"/>
              <a:t>Do not despise prophecies, </a:t>
            </a:r>
            <a:r>
              <a:rPr lang="en-US" b="1" dirty="0"/>
              <a:t>21 </a:t>
            </a:r>
            <a:r>
              <a:rPr lang="en-US" dirty="0"/>
              <a:t>but </a:t>
            </a:r>
            <a:r>
              <a:rPr lang="en-US" b="1" u="sng" dirty="0">
                <a:solidFill>
                  <a:srgbClr val="FFFF00"/>
                </a:solidFill>
              </a:rPr>
              <a:t>test everything</a:t>
            </a:r>
            <a:r>
              <a:rPr lang="en-US" dirty="0"/>
              <a:t>; hold fast what is good.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753" y="2690854"/>
            <a:ext cx="8321388" cy="3899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Therefore you have no excuse, O man, every one of you who judges. For in passing judgment on another you condemn yourself, because you, the judge, practice the very same things.</a:t>
            </a:r>
            <a:endParaRPr lang="en-US" sz="3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Romans 2:1</a:t>
            </a:r>
            <a:endParaRPr lang="en-US" sz="3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2001" b="8000"/>
          <a:stretch/>
        </p:blipFill>
        <p:spPr>
          <a:xfrm>
            <a:off x="0" y="0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2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109772"/>
            <a:ext cx="9144001" cy="1371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0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Survey</a:t>
            </a:r>
            <a:endParaRPr lang="en-US" sz="10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003" b="-2"/>
          <a:stretch/>
        </p:blipFill>
        <p:spPr>
          <a:xfrm>
            <a:off x="0" y="0"/>
            <a:ext cx="91440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1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753" y="3124143"/>
            <a:ext cx="8321388" cy="262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The sum of your word is truth; and every one of your righteous rules endures forever.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Psalm 119:160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2001" b="8000"/>
          <a:stretch/>
        </p:blipFill>
        <p:spPr>
          <a:xfrm>
            <a:off x="0" y="0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0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6976" y="2916039"/>
            <a:ext cx="5807024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5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Addiction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707" t="31132" r="-41" b="22831"/>
          <a:stretch/>
        </p:blipFill>
        <p:spPr>
          <a:xfrm rot="5400000">
            <a:off x="-2084434" y="2083373"/>
            <a:ext cx="6851466" cy="26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7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490"/>
            <a:ext cx="8229600" cy="620649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1 Corinthians 6</a:t>
            </a:r>
          </a:p>
          <a:p>
            <a:pPr marL="0" indent="0">
              <a:buNone/>
            </a:pPr>
            <a:r>
              <a:rPr lang="en-US" b="1" dirty="0"/>
              <a:t>12 </a:t>
            </a:r>
            <a:r>
              <a:rPr lang="en-US" dirty="0"/>
              <a:t>“All things are lawful for me,” but not all things are helpful. “All things are lawful for me,” but I will not be dominated by anything</a:t>
            </a:r>
            <a:r>
              <a:rPr lang="en-US" dirty="0" smtClean="0"/>
              <a:t>.”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490"/>
            <a:ext cx="8229600" cy="620649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1 Corinthians 6</a:t>
            </a:r>
          </a:p>
          <a:p>
            <a:pPr marL="0" indent="0">
              <a:buNone/>
            </a:pPr>
            <a:r>
              <a:rPr lang="en-US" b="1" dirty="0"/>
              <a:t>12 </a:t>
            </a:r>
            <a:r>
              <a:rPr lang="en-US" dirty="0"/>
              <a:t>“All things are lawful for me,” but not all things are helpful. “All things are lawful for me,” but </a:t>
            </a:r>
            <a:r>
              <a:rPr lang="en-US" b="1" u="sng" dirty="0">
                <a:solidFill>
                  <a:srgbClr val="FFFF00"/>
                </a:solidFill>
              </a:rPr>
              <a:t>I will not be dominated by anything</a:t>
            </a:r>
            <a:r>
              <a:rPr lang="en-US" dirty="0" smtClean="0"/>
              <a:t>.”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4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6976" y="2916039"/>
            <a:ext cx="5807024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5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Children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707" t="31132" r="-41" b="22831"/>
          <a:stretch/>
        </p:blipFill>
        <p:spPr>
          <a:xfrm rot="5400000">
            <a:off x="-2084434" y="2083373"/>
            <a:ext cx="6851466" cy="26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490"/>
            <a:ext cx="8229600" cy="620649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Luke 2</a:t>
            </a:r>
          </a:p>
          <a:p>
            <a:pPr marL="0" indent="0">
              <a:buNone/>
            </a:pPr>
            <a:r>
              <a:rPr lang="en-US" b="1" dirty="0"/>
              <a:t>52 </a:t>
            </a:r>
            <a:r>
              <a:rPr lang="en-US" dirty="0"/>
              <a:t>And Jesus increased in wisdom and in </a:t>
            </a:r>
            <a:r>
              <a:rPr lang="en-US" dirty="0" smtClean="0"/>
              <a:t>stature </a:t>
            </a:r>
            <a:r>
              <a:rPr lang="en-US" dirty="0"/>
              <a:t>and in favor with God and man.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490"/>
            <a:ext cx="8229600" cy="620649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Luke 2</a:t>
            </a:r>
          </a:p>
          <a:p>
            <a:pPr marL="0" indent="0">
              <a:buNone/>
            </a:pPr>
            <a:r>
              <a:rPr lang="en-US" b="1" dirty="0"/>
              <a:t>52 </a:t>
            </a:r>
            <a:r>
              <a:rPr lang="en-US" dirty="0"/>
              <a:t>And Jesus increased in </a:t>
            </a:r>
            <a:r>
              <a:rPr lang="en-US" b="1" u="sng" dirty="0">
                <a:solidFill>
                  <a:srgbClr val="FFFF00"/>
                </a:solidFill>
              </a:rPr>
              <a:t>wisdom</a:t>
            </a:r>
            <a:r>
              <a:rPr lang="en-US" dirty="0"/>
              <a:t> and in </a:t>
            </a:r>
            <a:r>
              <a:rPr lang="en-US" dirty="0" smtClean="0"/>
              <a:t>stature </a:t>
            </a:r>
            <a:r>
              <a:rPr lang="en-US" dirty="0"/>
              <a:t>and in favor with God and man.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0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16901</TotalTime>
  <Words>226</Words>
  <Application>Microsoft Macintosh PowerPoint</Application>
  <PresentationFormat>On-screen Show (4:3)</PresentationFormat>
  <Paragraphs>102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David Maxson</cp:lastModifiedBy>
  <cp:revision>173</cp:revision>
  <dcterms:created xsi:type="dcterms:W3CDTF">2015-10-29T03:17:02Z</dcterms:created>
  <dcterms:modified xsi:type="dcterms:W3CDTF">2016-11-20T14:18:46Z</dcterms:modified>
</cp:coreProperties>
</file>