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5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>
        <p:scale>
          <a:sx n="106" d="100"/>
          <a:sy n="106" d="100"/>
        </p:scale>
        <p:origin x="486" y="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53610" y="3306325"/>
            <a:ext cx="2020789" cy="417216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53610" y="3306325"/>
            <a:ext cx="2020789" cy="417216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47845" y="2216701"/>
            <a:ext cx="6461811" cy="1006397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0109" y="261782"/>
            <a:ext cx="8539021" cy="541303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0109" y="261782"/>
            <a:ext cx="8539021" cy="541303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0109" y="261782"/>
            <a:ext cx="8539021" cy="541303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0109" y="5798179"/>
            <a:ext cx="3530663" cy="62219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He entered Jericho and was passing through. 2 And behold, there was a man named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Zacchaeus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was a chief tax collector and was rich. 3 And he was seeking to see who Jesus was, but on account of the crowd he could not, because he was small in stature. 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689035" y="2385391"/>
            <a:ext cx="17393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70852" y="2961861"/>
            <a:ext cx="17393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71939" y="3518452"/>
            <a:ext cx="5917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85862" y="4671391"/>
            <a:ext cx="32070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he ran on ahead and climbed up into a sycamore tree to see him, for he was about to pass that way.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when Jesus came to the place, he looked up and said to him, “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Zacchaeus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hurry and come down, for I must stay at your house today.” 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he hurried and came down and received him joyfully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when they saw it, they all grumbled, “He has gone in to be the guest of a man who is a sinner.”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Zacchaeus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stood and said to the Lord, “Behold, Lord, the half of my goods I give to the poor. And if I have defrauded anyone of anything, I restore it fourfold.” 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Jesus said to him, “Today salvation has come to this house, since he also is a son of Abraham. </a:t>
            </a:r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 the Son of Man came to seek and to save the lost.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3364128"/>
          </a:xfrm>
        </p:spPr>
        <p:txBody>
          <a:bodyPr>
            <a:normAutofit/>
          </a:bodyPr>
          <a:lstStyle/>
          <a:p>
            <a:r>
              <a:rPr lang="en-US" sz="6600" dirty="0"/>
              <a:t>Two Men Two Trees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211</TotalTime>
  <Words>18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Northwood2</cp:lastModifiedBy>
  <cp:revision>26</cp:revision>
  <dcterms:created xsi:type="dcterms:W3CDTF">2014-03-26T14:03:34Z</dcterms:created>
  <dcterms:modified xsi:type="dcterms:W3CDTF">2016-12-04T14:56:18Z</dcterms:modified>
</cp:coreProperties>
</file>