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68C-6C99-486B-9BB9-6D5CCF887FB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1136-A5DE-4DB0-8FB9-2E0853F7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748876"/>
            <a:ext cx="5447763" cy="23876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279400">
                    <a:schemeClr val="tx1">
                      <a:alpha val="80000"/>
                    </a:schemeClr>
                  </a:glow>
                </a:effectLst>
                <a:latin typeface="Bookman Old Style" panose="02050604050505020204" pitchFamily="18" charset="0"/>
              </a:rPr>
              <a:t>THE COST OF YOUR </a:t>
            </a:r>
            <a:r>
              <a:rPr lang="en-US" dirty="0">
                <a:solidFill>
                  <a:schemeClr val="bg1"/>
                </a:solidFill>
                <a:effectLst>
                  <a:glow rad="279400">
                    <a:schemeClr val="tx1">
                      <a:alpha val="80000"/>
                    </a:schemeClr>
                  </a:glow>
                </a:effectLst>
                <a:latin typeface="Bookman Old Style" panose="02050604050505020204" pitchFamily="18" charset="0"/>
              </a:rPr>
              <a:t>TOWER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05120" y="3241429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ookman Old Style" panose="02050604050505020204" pitchFamily="18" charset="0"/>
              </a:rPr>
              <a:t>Luke 14:25-33</a:t>
            </a:r>
          </a:p>
        </p:txBody>
      </p:sp>
    </p:spTree>
    <p:extLst>
      <p:ext uri="{BB962C8B-B14F-4D97-AF65-F5344CB8AC3E}">
        <p14:creationId xmlns:p14="http://schemas.microsoft.com/office/powerpoint/2010/main" val="55639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The Cost of Your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Tower = </a:t>
            </a:r>
            <a:r>
              <a:rPr lang="en-US" b="1" dirty="0">
                <a:latin typeface="Bookman Old Style" panose="02050604050505020204" pitchFamily="18" charset="0"/>
              </a:rPr>
              <a:t>Discipleship of Jesus Christ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The cost is forsaking </a:t>
            </a:r>
            <a:r>
              <a:rPr lang="en-US" b="1" dirty="0">
                <a:latin typeface="Bookman Old Style" panose="02050604050505020204" pitchFamily="18" charset="0"/>
              </a:rPr>
              <a:t>all</a:t>
            </a:r>
            <a:r>
              <a:rPr lang="en-US" dirty="0">
                <a:latin typeface="Bookman Old Style" panose="02050604050505020204" pitchFamily="18" charset="0"/>
              </a:rPr>
              <a:t> -14:33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The cost is forsaking </a:t>
            </a:r>
            <a:r>
              <a:rPr lang="en-US" b="1" dirty="0">
                <a:latin typeface="Bookman Old Style" panose="02050604050505020204" pitchFamily="18" charset="0"/>
              </a:rPr>
              <a:t>your way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Is. 56:11, 55:7, 53:6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The cost is forsaking your </a:t>
            </a:r>
            <a:r>
              <a:rPr lang="en-US" b="1" dirty="0">
                <a:latin typeface="Bookman Old Style" panose="02050604050505020204" pitchFamily="18" charset="0"/>
              </a:rPr>
              <a:t>own life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Phil. 2:29-30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But keeping all of these leads to </a:t>
            </a:r>
            <a:r>
              <a:rPr lang="en-US" b="1" dirty="0">
                <a:latin typeface="Bookman Old Style" panose="02050604050505020204" pitchFamily="18" charset="0"/>
              </a:rPr>
              <a:t>death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Rom. 8:5-7,13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17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You Have A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You have a relationship with the Almighty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Psalm 61:1-4</a:t>
            </a:r>
          </a:p>
          <a:p>
            <a:pPr marL="0" indent="0">
              <a:buNone/>
            </a:pPr>
            <a:r>
              <a:rPr lang="en-US" b="1" baseline="30000" dirty="0"/>
              <a:t>1</a:t>
            </a:r>
            <a:r>
              <a:rPr lang="en-US" dirty="0"/>
              <a:t>From the end of the earth I will cry to You,</a:t>
            </a:r>
            <a:br>
              <a:rPr lang="en-US" dirty="0"/>
            </a:br>
            <a:r>
              <a:rPr lang="en-US" dirty="0"/>
              <a:t>When my heart is overwhelmed;</a:t>
            </a:r>
            <a:br>
              <a:rPr lang="en-US" dirty="0"/>
            </a:br>
            <a:r>
              <a:rPr lang="en-US" dirty="0"/>
              <a:t>Lead me to the rock that is higher than I.</a:t>
            </a:r>
          </a:p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dirty="0"/>
              <a:t>For You have been a shelter for me,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strong tower </a:t>
            </a:r>
            <a:r>
              <a:rPr lang="en-US" dirty="0"/>
              <a:t>from the enemy.</a:t>
            </a:r>
            <a:br>
              <a:rPr lang="en-US" dirty="0"/>
            </a:br>
            <a:r>
              <a:rPr lang="en-US" b="1" baseline="30000" dirty="0"/>
              <a:t>4 </a:t>
            </a:r>
            <a:r>
              <a:rPr lang="en-US" dirty="0"/>
              <a:t>I will abide in Your tabernacle forever;</a:t>
            </a:r>
            <a:br>
              <a:rPr lang="en-US" dirty="0"/>
            </a:br>
            <a:r>
              <a:rPr lang="en-US" dirty="0"/>
              <a:t>I will trust in the shelter of Your wings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You Have A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You have a relationship with the Almighty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Psalm 144:1-3</a:t>
            </a:r>
          </a:p>
          <a:p>
            <a:pPr marL="0" indent="0">
              <a:buNone/>
            </a:pPr>
            <a:r>
              <a:rPr lang="en-US" b="1" baseline="30000" dirty="0"/>
              <a:t>1</a:t>
            </a:r>
            <a:r>
              <a:rPr lang="en-US" dirty="0"/>
              <a:t>Blessed </a:t>
            </a:r>
            <a:r>
              <a:rPr lang="en-US" i="1" dirty="0"/>
              <a:t>be</a:t>
            </a:r>
            <a:r>
              <a:rPr lang="en-US" dirty="0"/>
              <a:t> the </a:t>
            </a:r>
            <a:r>
              <a:rPr lang="en-US" cap="small" dirty="0"/>
              <a:t>Lord</a:t>
            </a:r>
            <a:r>
              <a:rPr lang="en-US" dirty="0"/>
              <a:t> my Rock,</a:t>
            </a:r>
            <a:br>
              <a:rPr lang="en-US" dirty="0"/>
            </a:br>
            <a:r>
              <a:rPr lang="en-US" dirty="0"/>
              <a:t>Who trains my hands for war,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 my fingers for battle—</a:t>
            </a:r>
            <a:br>
              <a:rPr lang="en-US" dirty="0"/>
            </a:br>
            <a:r>
              <a:rPr lang="en-US" b="1" baseline="30000" dirty="0"/>
              <a:t>2 </a:t>
            </a:r>
            <a:r>
              <a:rPr lang="en-US" dirty="0"/>
              <a:t>My lovingkindness and my fortress,</a:t>
            </a:r>
            <a:br>
              <a:rPr lang="en-US" dirty="0"/>
            </a:br>
            <a:r>
              <a:rPr lang="en-US" dirty="0"/>
              <a:t>My </a:t>
            </a:r>
            <a:r>
              <a:rPr lang="en-US" b="1" dirty="0"/>
              <a:t>high tower </a:t>
            </a:r>
            <a:r>
              <a:rPr lang="en-US" dirty="0"/>
              <a:t>and my deliverer,</a:t>
            </a:r>
            <a:br>
              <a:rPr lang="en-US" dirty="0"/>
            </a:br>
            <a:r>
              <a:rPr lang="en-US" dirty="0"/>
              <a:t>My shield and </a:t>
            </a:r>
            <a:r>
              <a:rPr lang="en-US" i="1" dirty="0"/>
              <a:t>the One</a:t>
            </a:r>
            <a:r>
              <a:rPr lang="en-US" dirty="0"/>
              <a:t> in whom I take refuge,</a:t>
            </a:r>
            <a:br>
              <a:rPr lang="en-US" dirty="0"/>
            </a:br>
            <a:r>
              <a:rPr lang="en-US" dirty="0"/>
              <a:t>Who subdues my people under me.</a:t>
            </a:r>
          </a:p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cap="small" dirty="0"/>
              <a:t>Lord</a:t>
            </a:r>
            <a:r>
              <a:rPr lang="en-US" dirty="0"/>
              <a:t>, what </a:t>
            </a:r>
            <a:r>
              <a:rPr lang="en-US" i="1" dirty="0"/>
              <a:t>is</a:t>
            </a:r>
            <a:r>
              <a:rPr lang="en-US" dirty="0"/>
              <a:t> man, that You take knowledge of him?</a:t>
            </a:r>
            <a:br>
              <a:rPr lang="en-US" dirty="0"/>
            </a:br>
            <a:r>
              <a:rPr lang="en-US" i="1" dirty="0"/>
              <a:t>Or</a:t>
            </a:r>
            <a:r>
              <a:rPr lang="en-US" dirty="0"/>
              <a:t> the son of man, that You are mindful of him?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You Have A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You have a relationship with the Almighty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Psalm 144:1-3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You gain the excellence of the knowledge of Christ Jesus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latin typeface="Bookman Old Style" panose="02050604050505020204" pitchFamily="18" charset="0"/>
              </a:rPr>
              <a:t>Philippians 3:7-11</a:t>
            </a:r>
          </a:p>
          <a:p>
            <a:pPr marL="457200" lvl="1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You have Hope that does not disappoint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Romans 5:5-9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You will be redeemed from this body - 8:18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Bookman Old Style" panose="02050604050505020204" pitchFamily="18" charset="0"/>
              </a:rPr>
              <a:t>You will see him - 8:25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0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147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Wingdings</vt:lpstr>
      <vt:lpstr>Office Theme</vt:lpstr>
      <vt:lpstr>THE COST OF YOUR TOWER</vt:lpstr>
      <vt:lpstr>The Cost of Your Tower</vt:lpstr>
      <vt:lpstr>PowerPoint Presentation</vt:lpstr>
      <vt:lpstr>You Have A Tower</vt:lpstr>
      <vt:lpstr>You Have A Tower</vt:lpstr>
      <vt:lpstr>You Have A Tower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YOUR TOWER</dc:title>
  <dc:creator>Andrew Smith</dc:creator>
  <cp:lastModifiedBy>Andrew Smith</cp:lastModifiedBy>
  <cp:revision>15</cp:revision>
  <dcterms:created xsi:type="dcterms:W3CDTF">2017-02-09T20:56:57Z</dcterms:created>
  <dcterms:modified xsi:type="dcterms:W3CDTF">2017-02-12T13:20:07Z</dcterms:modified>
</cp:coreProperties>
</file>