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4660"/>
  </p:normalViewPr>
  <p:slideViewPr>
    <p:cSldViewPr>
      <p:cViewPr varScale="1">
        <p:scale>
          <a:sx n="83" d="100"/>
          <a:sy n="83" d="100"/>
        </p:scale>
        <p:origin x="-8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A36D5C-4C30-4054-8651-62B736FDB9F2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7B8CD2-1EA3-4C0E-B641-10FB59A740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https://s-media-cache-ak0.pinimg.com/originals/8d/a4/74/8da4740618d4883b496a0ebd6b51cf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34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81600"/>
            <a:ext cx="6858000" cy="1143000"/>
          </a:xfrm>
        </p:spPr>
        <p:txBody>
          <a:bodyPr/>
          <a:lstStyle/>
          <a:p>
            <a:r>
              <a:rPr lang="en-US" dirty="0" smtClean="0"/>
              <a:t>Northwood church of Christ</a:t>
            </a:r>
          </a:p>
          <a:p>
            <a:r>
              <a:rPr lang="en-US" dirty="0" smtClean="0"/>
              <a:t>2/19/2017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305800" cy="1447800"/>
          </a:xfrm>
        </p:spPr>
        <p:txBody>
          <a:bodyPr/>
          <a:lstStyle/>
          <a:p>
            <a:r>
              <a:rPr lang="en-US" sz="6600" b="1" dirty="0" smtClean="0"/>
              <a:t>Addiction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pamlilak.com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the problem</a:t>
            </a:r>
          </a:p>
          <a:p>
            <a:pPr lvl="1"/>
            <a:r>
              <a:rPr lang="en-US" dirty="0" smtClean="0"/>
              <a:t>What is addiction</a:t>
            </a:r>
          </a:p>
          <a:p>
            <a:pPr lvl="1"/>
            <a:r>
              <a:rPr lang="en-US" dirty="0" smtClean="0"/>
              <a:t>Why does addiction happen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Identify solutions</a:t>
            </a:r>
            <a:endParaRPr lang="en-US" dirty="0" smtClean="0"/>
          </a:p>
          <a:p>
            <a:pPr lvl="1"/>
            <a:r>
              <a:rPr lang="en-US" dirty="0" smtClean="0"/>
              <a:t>How to know if you are addicted</a:t>
            </a:r>
          </a:p>
          <a:p>
            <a:pPr lvl="1"/>
            <a:r>
              <a:rPr lang="en-US" dirty="0" smtClean="0"/>
              <a:t>How we can fight addiction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 Corinthians 6:12</a:t>
            </a:r>
          </a:p>
          <a:p>
            <a:pPr lvl="1"/>
            <a:r>
              <a:rPr lang="en-US" dirty="0" smtClean="0"/>
              <a:t>All things are lawful for me, but all things are not helpful. All things are lawful for me, but I will not be brought under the power of any.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thing gone bad</a:t>
            </a:r>
          </a:p>
          <a:p>
            <a:r>
              <a:rPr lang="en-US" dirty="0" smtClean="0"/>
              <a:t>Most behavior is “conditioned”</a:t>
            </a:r>
          </a:p>
          <a:p>
            <a:pPr lvl="1"/>
            <a:r>
              <a:rPr lang="en-US" dirty="0" smtClean="0"/>
              <a:t>Seeking rewards, avoiding punishment (</a:t>
            </a:r>
            <a:r>
              <a:rPr lang="en-US" i="1" dirty="0" smtClean="0"/>
              <a:t>operant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Learned pairings between unrelated things (</a:t>
            </a:r>
            <a:r>
              <a:rPr lang="en-US" i="1" dirty="0" smtClean="0"/>
              <a:t>classical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Addiction	</a:t>
            </a:r>
            <a:endParaRPr lang="en-US" dirty="0"/>
          </a:p>
        </p:txBody>
      </p:sp>
      <p:pic>
        <p:nvPicPr>
          <p:cNvPr id="248834" name="Picture 2" descr="OPERATE_CONDITI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86200"/>
            <a:ext cx="3152775" cy="2667000"/>
          </a:xfrm>
          <a:prstGeom prst="rect">
            <a:avLst/>
          </a:prstGeom>
          <a:noFill/>
        </p:spPr>
      </p:pic>
      <p:pic>
        <p:nvPicPr>
          <p:cNvPr id="248842" name="Picture 10" descr="Image result for text message al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794860" cy="2800351"/>
          </a:xfrm>
          <a:prstGeom prst="rect">
            <a:avLst/>
          </a:prstGeom>
          <a:noFill/>
        </p:spPr>
      </p:pic>
      <p:pic>
        <p:nvPicPr>
          <p:cNvPr id="248844" name="Picture 12" descr="Image result for phone al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5052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applies to technology</a:t>
            </a:r>
          </a:p>
          <a:p>
            <a:pPr lvl="1"/>
            <a:r>
              <a:rPr lang="en-US" dirty="0" smtClean="0"/>
              <a:t>Apps, games, phones themselves exploit our natural tendencies</a:t>
            </a:r>
          </a:p>
          <a:p>
            <a:pPr lvl="1"/>
            <a:r>
              <a:rPr lang="en-US" dirty="0" smtClean="0"/>
              <a:t>We even call them “addicting” as a good thing!</a:t>
            </a:r>
          </a:p>
          <a:p>
            <a:pPr lvl="1"/>
            <a:r>
              <a:rPr lang="en-US" dirty="0" smtClean="0"/>
              <a:t>“Fight the new drug” – comparing pornography to drugs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Addiction</a:t>
            </a:r>
            <a:endParaRPr lang="en-US" dirty="0"/>
          </a:p>
        </p:txBody>
      </p:sp>
      <p:pic>
        <p:nvPicPr>
          <p:cNvPr id="249858" name="Picture 2" descr="Image result for candy cr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5510888" cy="1371600"/>
          </a:xfrm>
          <a:prstGeom prst="rect">
            <a:avLst/>
          </a:prstGeom>
          <a:noFill/>
        </p:spPr>
      </p:pic>
      <p:pic>
        <p:nvPicPr>
          <p:cNvPr id="249872" name="Picture 16" descr="Image result for facebook 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86200"/>
            <a:ext cx="222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We become “addicted” faster when things are unpredictable</a:t>
            </a:r>
          </a:p>
          <a:p>
            <a:pPr lvl="1"/>
            <a:r>
              <a:rPr lang="en-US" dirty="0" smtClean="0"/>
              <a:t>Rewards often become harder to find</a:t>
            </a:r>
          </a:p>
          <a:p>
            <a:pPr lvl="1"/>
            <a:r>
              <a:rPr lang="en-US" dirty="0" smtClean="0"/>
              <a:t>“slot machine” strategy</a:t>
            </a:r>
          </a:p>
          <a:p>
            <a:pPr lvl="1"/>
            <a:r>
              <a:rPr lang="en-US" dirty="0" smtClean="0"/>
              <a:t>“the first hit is free”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Questions to </a:t>
            </a:r>
            <a:r>
              <a:rPr lang="en-US" dirty="0" smtClean="0"/>
              <a:t>ask ourselves</a:t>
            </a:r>
            <a:endParaRPr lang="en-US" dirty="0" smtClean="0"/>
          </a:p>
          <a:p>
            <a:pPr lvl="1"/>
            <a:r>
              <a:rPr lang="en-US" dirty="0" smtClean="0"/>
              <a:t>What has this behavior cost me?</a:t>
            </a:r>
          </a:p>
          <a:p>
            <a:pPr lvl="1"/>
            <a:r>
              <a:rPr lang="en-US" dirty="0" smtClean="0"/>
              <a:t>Do I want to stop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much time to I spend engaged in this activity?</a:t>
            </a:r>
            <a:endParaRPr lang="en-US" dirty="0" smtClean="0"/>
          </a:p>
          <a:p>
            <a:pPr lvl="1"/>
            <a:r>
              <a:rPr lang="en-US" dirty="0" smtClean="0"/>
              <a:t>Have I tried and failed to stop?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Addicted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Matthew </a:t>
            </a:r>
            <a:r>
              <a:rPr lang="en-US" dirty="0" smtClean="0"/>
              <a:t>26:41 </a:t>
            </a:r>
            <a:endParaRPr lang="en-US" dirty="0" smtClean="0"/>
          </a:p>
          <a:p>
            <a:pPr lvl="1"/>
            <a:r>
              <a:rPr lang="en-US" dirty="0" smtClean="0"/>
              <a:t>Watch </a:t>
            </a:r>
            <a:r>
              <a:rPr lang="en-US" dirty="0" smtClean="0"/>
              <a:t>and pray, lest you enter into temptation. The spirit indeed </a:t>
            </a:r>
            <a:r>
              <a:rPr lang="en-US" i="1" dirty="0" smtClean="0"/>
              <a:t>is</a:t>
            </a:r>
            <a:r>
              <a:rPr lang="en-US" dirty="0" smtClean="0"/>
              <a:t> willing, but the flesh </a:t>
            </a:r>
            <a:r>
              <a:rPr lang="en-US" i="1" dirty="0" smtClean="0"/>
              <a:t>is</a:t>
            </a:r>
            <a:r>
              <a:rPr lang="en-US" dirty="0" smtClean="0"/>
              <a:t> weak</a:t>
            </a:r>
            <a:r>
              <a:rPr lang="en-US" dirty="0" smtClean="0"/>
              <a:t>.”</a:t>
            </a:r>
            <a:endParaRPr lang="en-US" dirty="0" smtClean="0"/>
          </a:p>
          <a:p>
            <a:r>
              <a:rPr lang="en-US" dirty="0" smtClean="0"/>
              <a:t>Be proactive</a:t>
            </a:r>
          </a:p>
          <a:p>
            <a:pPr lvl="1"/>
            <a:r>
              <a:rPr lang="en-US" dirty="0" smtClean="0"/>
              <a:t>Set barriers when you are strong</a:t>
            </a:r>
          </a:p>
          <a:p>
            <a:pPr lvl="2"/>
            <a:r>
              <a:rPr lang="en-US" dirty="0" smtClean="0"/>
              <a:t>Phone on silent across the room</a:t>
            </a:r>
          </a:p>
          <a:p>
            <a:pPr lvl="2"/>
            <a:r>
              <a:rPr lang="en-US" dirty="0" smtClean="0"/>
              <a:t>Internet filters</a:t>
            </a:r>
          </a:p>
          <a:p>
            <a:pPr lvl="2"/>
            <a:r>
              <a:rPr lang="en-US" dirty="0" smtClean="0"/>
              <a:t>No chocolate in the house</a:t>
            </a:r>
          </a:p>
          <a:p>
            <a:pPr lvl="1"/>
            <a:r>
              <a:rPr lang="en-US" dirty="0" smtClean="0"/>
              <a:t>Remind yourself </a:t>
            </a:r>
            <a:r>
              <a:rPr lang="en-US" i="1" dirty="0" smtClean="0"/>
              <a:t>why</a:t>
            </a:r>
            <a:r>
              <a:rPr lang="en-US" dirty="0" smtClean="0"/>
              <a:t> you are changing</a:t>
            </a:r>
          </a:p>
          <a:p>
            <a:pPr lvl="2"/>
            <a:r>
              <a:rPr lang="en-US" dirty="0" smtClean="0"/>
              <a:t>God, spouse, family, health, etc. is more important</a:t>
            </a:r>
          </a:p>
          <a:p>
            <a:pPr lvl="1"/>
            <a:r>
              <a:rPr lang="en-US" dirty="0" smtClean="0"/>
              <a:t>Be extreme when necessary – Matthew 5:29-30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to make a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 not overestimate your strength</a:t>
            </a:r>
          </a:p>
          <a:p>
            <a:pPr lvl="1"/>
            <a:r>
              <a:rPr lang="en-US" dirty="0" smtClean="0"/>
              <a:t>Set yourself up to succeed, not fail. </a:t>
            </a:r>
            <a:r>
              <a:rPr lang="en-US" dirty="0" smtClean="0"/>
              <a:t>– Ephesians 5:18</a:t>
            </a:r>
            <a:endParaRPr lang="en-US" dirty="0" smtClean="0"/>
          </a:p>
          <a:p>
            <a:pPr lvl="1"/>
            <a:r>
              <a:rPr lang="en-US" dirty="0" smtClean="0"/>
              <a:t>“If </a:t>
            </a:r>
            <a:r>
              <a:rPr lang="en-US" dirty="0" smtClean="0"/>
              <a:t>you hang around a barber shop long enough, sooner or later you're </a:t>
            </a:r>
            <a:r>
              <a:rPr lang="en-US" dirty="0" err="1" smtClean="0"/>
              <a:t>gonna</a:t>
            </a:r>
            <a:r>
              <a:rPr lang="en-US" dirty="0" smtClean="0"/>
              <a:t> get a haircut</a:t>
            </a:r>
            <a:r>
              <a:rPr lang="en-US" dirty="0" smtClean="0"/>
              <a:t>.” (also 1 Corinthian 15:33)</a:t>
            </a:r>
            <a:endParaRPr lang="en-US" dirty="0" smtClean="0"/>
          </a:p>
          <a:p>
            <a:r>
              <a:rPr lang="en-US" dirty="0" smtClean="0"/>
              <a:t>Forgive yourself</a:t>
            </a:r>
          </a:p>
          <a:p>
            <a:pPr lvl="1"/>
            <a:r>
              <a:rPr lang="en-US" dirty="0" smtClean="0"/>
              <a:t>I’ve already come this far, might as well keep going.</a:t>
            </a:r>
          </a:p>
          <a:p>
            <a:pPr lvl="1"/>
            <a:r>
              <a:rPr lang="en-US" dirty="0" smtClean="0"/>
              <a:t>I already messed up this much, so what is a little more?</a:t>
            </a:r>
          </a:p>
          <a:p>
            <a:pPr lvl="1"/>
            <a:r>
              <a:rPr lang="en-US" dirty="0" smtClean="0"/>
              <a:t>Everyone is already going to be disappointed, I should at least enjoy myself</a:t>
            </a:r>
          </a:p>
          <a:p>
            <a:pPr lvl="1"/>
            <a:r>
              <a:rPr lang="en-US" dirty="0" smtClean="0"/>
              <a:t>At least I can stop before I go farther.</a:t>
            </a:r>
          </a:p>
          <a:p>
            <a:pPr lvl="1"/>
            <a:r>
              <a:rPr lang="en-US" dirty="0" smtClean="0"/>
              <a:t>I’m happy I realized what I was doing before things got worse. </a:t>
            </a:r>
          </a:p>
          <a:p>
            <a:pPr lvl="1"/>
            <a:r>
              <a:rPr lang="en-US" dirty="0" smtClean="0"/>
              <a:t>Everyone is going to be disappointed in what I did, but at least I can do better next time.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to make change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10:13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temptation has overtaken you except such as is common to man; but God </a:t>
            </a:r>
            <a:r>
              <a:rPr lang="en-US" i="1" dirty="0" smtClean="0"/>
              <a:t>is</a:t>
            </a:r>
            <a:r>
              <a:rPr lang="en-US" dirty="0" smtClean="0"/>
              <a:t> faithful, who will not allow you to be tempted beyond what you are able, but with the temptation will also make the way of escape, that you may be able to </a:t>
            </a:r>
            <a:r>
              <a:rPr lang="en-US" dirty="0" smtClean="0"/>
              <a:t>bear </a:t>
            </a:r>
            <a:r>
              <a:rPr lang="en-US" i="1" dirty="0" smtClean="0"/>
              <a:t>it.</a:t>
            </a:r>
          </a:p>
          <a:p>
            <a:pPr lvl="1"/>
            <a:r>
              <a:rPr lang="en-US" dirty="0" smtClean="0"/>
              <a:t>You never </a:t>
            </a:r>
            <a:r>
              <a:rPr lang="en-US" i="1" dirty="0" smtClean="0"/>
              <a:t>have</a:t>
            </a:r>
            <a:r>
              <a:rPr lang="en-US" dirty="0" smtClean="0"/>
              <a:t> </a:t>
            </a:r>
            <a:r>
              <a:rPr lang="en-US" dirty="0" smtClean="0"/>
              <a:t>to sin, even when “addicted”.</a:t>
            </a:r>
          </a:p>
          <a:p>
            <a:r>
              <a:rPr lang="en-US" dirty="0" smtClean="0"/>
              <a:t>By learning about how we behave, examining ourselves, and making changes, we can keep God as the sole “master” over us.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</TotalTime>
  <Words>512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Addiction</vt:lpstr>
      <vt:lpstr>Outline </vt:lpstr>
      <vt:lpstr>Defining Addiction </vt:lpstr>
      <vt:lpstr>Defining Addiction</vt:lpstr>
      <vt:lpstr>Becoming Addicted </vt:lpstr>
      <vt:lpstr>What to do to make a change</vt:lpstr>
      <vt:lpstr>What to do to make change 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</dc:title>
  <dc:creator>User</dc:creator>
  <cp:lastModifiedBy>User</cp:lastModifiedBy>
  <cp:revision>14</cp:revision>
  <dcterms:created xsi:type="dcterms:W3CDTF">2017-02-18T21:16:52Z</dcterms:created>
  <dcterms:modified xsi:type="dcterms:W3CDTF">2017-02-18T23:16:58Z</dcterms:modified>
</cp:coreProperties>
</file>