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98" autoAdjust="0"/>
    <p:restoredTop sz="94660"/>
  </p:normalViewPr>
  <p:slideViewPr>
    <p:cSldViewPr snapToGrid="0">
      <p:cViewPr varScale="1">
        <p:scale>
          <a:sx n="90" d="100"/>
          <a:sy n="90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5760741" cy="257189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5760741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DD42-D8E6-40E2-BE3C-67A512266E7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5459" y="329308"/>
            <a:ext cx="339214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6200" y="131730"/>
            <a:ext cx="802005" cy="503578"/>
          </a:xfrm>
        </p:spPr>
        <p:txBody>
          <a:bodyPr/>
          <a:lstStyle/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825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DD42-D8E6-40E2-BE3C-67A512266E7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383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447" y="796298"/>
            <a:ext cx="1103027" cy="466256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910" y="796298"/>
            <a:ext cx="5301095" cy="466256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DD42-D8E6-40E2-BE3C-67A512266E7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59215" b="36435"/>
          <a:stretch/>
        </p:blipFill>
        <p:spPr>
          <a:xfrm rot="5400000">
            <a:off x="5605390" y="3050294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299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DD42-D8E6-40E2-BE3C-67A512266E7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114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1756130"/>
            <a:ext cx="5764142" cy="20500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5460" y="3806196"/>
            <a:ext cx="576414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DD42-D8E6-40E2-BE3C-67A512266E7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439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959314"/>
            <a:ext cx="6564015" cy="10441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5459" y="2172548"/>
            <a:ext cx="3125871" cy="32789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3822" y="2172548"/>
            <a:ext cx="3125652" cy="32789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DD42-D8E6-40E2-BE3C-67A512266E7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070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52" y="959903"/>
            <a:ext cx="6571344" cy="1044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131" y="2169094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131" y="2973815"/>
            <a:ext cx="3125766" cy="2491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3822" y="2172548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3822" y="2971035"/>
            <a:ext cx="3125652" cy="24849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DD42-D8E6-40E2-BE3C-67A512266E7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38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DD42-D8E6-40E2-BE3C-67A512266E7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856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DD42-D8E6-40E2-BE3C-67A512266E7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1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041" y="959313"/>
            <a:ext cx="2425950" cy="224205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877" y="960890"/>
            <a:ext cx="3828178" cy="449691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041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DD42-D8E6-40E2-BE3C-67A512266E7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720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077" y="1129512"/>
            <a:ext cx="3386166" cy="19184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420" y="3057166"/>
            <a:ext cx="3390817" cy="20925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4592" y="5469857"/>
            <a:ext cx="3393977" cy="320123"/>
          </a:xfrm>
        </p:spPr>
        <p:txBody>
          <a:bodyPr/>
          <a:lstStyle>
            <a:lvl1pPr algn="l">
              <a:defRPr/>
            </a:lvl1pPr>
          </a:lstStyle>
          <a:p>
            <a:fld id="{FE5DDD42-D8E6-40E2-BE3C-67A512266E7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459" y="318641"/>
            <a:ext cx="2601032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26491" y="131730"/>
            <a:ext cx="795746" cy="503578"/>
          </a:xfrm>
        </p:spPr>
        <p:txBody>
          <a:bodyPr/>
          <a:lstStyle/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70363" b="36435"/>
          <a:stretch/>
        </p:blipFill>
        <p:spPr>
          <a:xfrm>
            <a:off x="1125460" y="643464"/>
            <a:ext cx="339242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677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854"/>
            <a:ext cx="9144000" cy="7429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68769"/>
            <a:ext cx="9144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210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684" y="2167385"/>
            <a:ext cx="6571343" cy="3288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1309" y="330371"/>
            <a:ext cx="2368292" cy="304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DDD42-D8E6-40E2-BE3C-67A512266E73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8684" y="329308"/>
            <a:ext cx="3388498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3728" y="131730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43F812E-6203-46A2-9475-27A5FCC3A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2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3366" y="1201378"/>
            <a:ext cx="5760741" cy="2571891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“Endeavoring to Keep the Unity of the Spirit”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4834" y="4321909"/>
            <a:ext cx="6477804" cy="803321"/>
          </a:xfrm>
        </p:spPr>
        <p:txBody>
          <a:bodyPr/>
          <a:lstStyle/>
          <a:p>
            <a:pPr algn="r"/>
            <a:r>
              <a:rPr lang="en-US" dirty="0"/>
              <a:t>Ephesians 4:1-6</a:t>
            </a:r>
          </a:p>
        </p:txBody>
      </p:sp>
    </p:spTree>
    <p:extLst>
      <p:ext uri="{BB962C8B-B14F-4D97-AF65-F5344CB8AC3E}">
        <p14:creationId xmlns:p14="http://schemas.microsoft.com/office/powerpoint/2010/main" val="377229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977884"/>
            <a:ext cx="8309610" cy="786926"/>
          </a:xfrm>
        </p:spPr>
        <p:txBody>
          <a:bodyPr>
            <a:noAutofit/>
          </a:bodyPr>
          <a:lstStyle/>
          <a:p>
            <a:r>
              <a:rPr lang="en-US" sz="2700" b="1" dirty="0"/>
              <a:t>If You are not a partner in this “Unity of the Spirit” You are invited to become one!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889760"/>
            <a:ext cx="8446770" cy="409955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/>
              <a:t>You can be a member of the </a:t>
            </a:r>
            <a:r>
              <a:rPr lang="en-US" sz="9600" b="1" dirty="0">
                <a:solidFill>
                  <a:srgbClr val="C00000"/>
                </a:solidFill>
              </a:rPr>
              <a:t>One Body </a:t>
            </a:r>
            <a:r>
              <a:rPr lang="en-US" sz="9600" dirty="0"/>
              <a:t>of Christ</a:t>
            </a:r>
          </a:p>
          <a:p>
            <a:pPr marL="0" indent="0">
              <a:buNone/>
            </a:pPr>
            <a:r>
              <a:rPr lang="en-US" sz="9600" dirty="0"/>
              <a:t>If you will let the </a:t>
            </a:r>
            <a:r>
              <a:rPr lang="en-US" sz="9600" b="1" dirty="0">
                <a:solidFill>
                  <a:srgbClr val="C00000"/>
                </a:solidFill>
              </a:rPr>
              <a:t>One Spirit </a:t>
            </a:r>
            <a:r>
              <a:rPr lang="en-US" sz="9600" dirty="0"/>
              <a:t>speak to you through His word,</a:t>
            </a:r>
          </a:p>
          <a:p>
            <a:pPr marL="0" indent="0">
              <a:buNone/>
            </a:pPr>
            <a:r>
              <a:rPr lang="en-US" sz="9600" dirty="0"/>
              <a:t>Make eternal life your </a:t>
            </a:r>
            <a:r>
              <a:rPr lang="en-US" sz="9600" b="1" dirty="0">
                <a:solidFill>
                  <a:srgbClr val="C00000"/>
                </a:solidFill>
              </a:rPr>
              <a:t>One Hope</a:t>
            </a:r>
          </a:p>
          <a:p>
            <a:pPr marL="0" indent="0">
              <a:buNone/>
            </a:pPr>
            <a:r>
              <a:rPr lang="en-US" sz="9600" dirty="0"/>
              <a:t>Submit to the </a:t>
            </a:r>
            <a:r>
              <a:rPr lang="en-US" sz="9600" b="1" dirty="0">
                <a:solidFill>
                  <a:srgbClr val="C00000"/>
                </a:solidFill>
              </a:rPr>
              <a:t>One Lord</a:t>
            </a:r>
          </a:p>
          <a:p>
            <a:pPr marL="0" indent="0">
              <a:buNone/>
            </a:pPr>
            <a:r>
              <a:rPr lang="en-US" sz="9600" dirty="0"/>
              <a:t>Adopt the </a:t>
            </a:r>
            <a:r>
              <a:rPr lang="en-US" sz="9600" b="1" dirty="0">
                <a:solidFill>
                  <a:srgbClr val="C00000"/>
                </a:solidFill>
              </a:rPr>
              <a:t>One Faith </a:t>
            </a:r>
            <a:r>
              <a:rPr lang="en-US" sz="9600" dirty="0"/>
              <a:t>as your creed</a:t>
            </a:r>
          </a:p>
          <a:p>
            <a:pPr marL="0" indent="0">
              <a:buNone/>
            </a:pPr>
            <a:r>
              <a:rPr lang="en-US" sz="9600" dirty="0"/>
              <a:t>Be baptized with the </a:t>
            </a:r>
            <a:r>
              <a:rPr lang="en-US" sz="9600" b="1" dirty="0">
                <a:solidFill>
                  <a:srgbClr val="C00000"/>
                </a:solidFill>
              </a:rPr>
              <a:t>One Baptism </a:t>
            </a:r>
            <a:r>
              <a:rPr lang="en-US" sz="9600" dirty="0"/>
              <a:t>(into the one body (1 Cor. 12:13)</a:t>
            </a:r>
          </a:p>
          <a:p>
            <a:pPr marL="0" indent="0">
              <a:buNone/>
            </a:pPr>
            <a:r>
              <a:rPr lang="en-US" sz="9600" dirty="0"/>
              <a:t>In obedience to the </a:t>
            </a:r>
            <a:r>
              <a:rPr lang="en-US" sz="9600" b="1" dirty="0">
                <a:solidFill>
                  <a:srgbClr val="C00000"/>
                </a:solidFill>
              </a:rPr>
              <a:t>One God</a:t>
            </a:r>
            <a:r>
              <a:rPr lang="en-US" sz="9600" dirty="0"/>
              <a:t>.</a:t>
            </a:r>
          </a:p>
          <a:p>
            <a:endParaRPr lang="en-US" sz="9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9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75" b="1" dirty="0"/>
              <a:t>The Unity of the Spirit 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en-US" sz="3300" dirty="0"/>
              <a:t>				       </a:t>
            </a:r>
            <a:r>
              <a:rPr lang="en-US" sz="3000" dirty="0"/>
              <a:t>Ephesians 4:4-6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3130" y="2006647"/>
            <a:ext cx="7079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30000" dirty="0"/>
              <a:t>4 </a:t>
            </a:r>
            <a:r>
              <a:rPr lang="en-US" sz="2800" i="1" dirty="0"/>
              <a:t>There is</a:t>
            </a:r>
            <a:r>
              <a:rPr lang="en-US" sz="2800" dirty="0"/>
              <a:t> one body and one Spirit, just as you were called in one hope of your calling;     </a:t>
            </a:r>
            <a:r>
              <a:rPr lang="en-US" sz="2800" baseline="30000" dirty="0"/>
              <a:t>5 </a:t>
            </a:r>
            <a:r>
              <a:rPr lang="en-US" sz="2800" dirty="0"/>
              <a:t>one Lord, one faith,                 one baptism; </a:t>
            </a:r>
            <a:r>
              <a:rPr lang="en-US" sz="2800" baseline="30000" dirty="0"/>
              <a:t>6 </a:t>
            </a:r>
            <a:r>
              <a:rPr lang="en-US" sz="2800" dirty="0"/>
              <a:t>one God and Father of all, who </a:t>
            </a:r>
            <a:r>
              <a:rPr lang="en-US" sz="2800" i="1" dirty="0"/>
              <a:t>is</a:t>
            </a:r>
            <a:r>
              <a:rPr lang="en-US" sz="2800" dirty="0"/>
              <a:t> above all, and through all, and in you all.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 flipV="1">
            <a:off x="2722227" y="2481751"/>
            <a:ext cx="1575453" cy="1055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 flipV="1">
            <a:off x="5295701" y="2492303"/>
            <a:ext cx="1501339" cy="1553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 flipV="1">
            <a:off x="4901701" y="2908501"/>
            <a:ext cx="1727699" cy="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3118652" y="3345475"/>
            <a:ext cx="1382151" cy="1055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4760043" y="3345475"/>
            <a:ext cx="1569529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1128684" y="3785411"/>
            <a:ext cx="217839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 flipV="1">
            <a:off x="3771191" y="3761674"/>
            <a:ext cx="1410409" cy="879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36895" y="4942502"/>
            <a:ext cx="67841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C00000"/>
                </a:solidFill>
              </a:rPr>
              <a:t>This is what God has Provided!</a:t>
            </a:r>
          </a:p>
        </p:txBody>
      </p:sp>
    </p:spTree>
    <p:extLst>
      <p:ext uri="{BB962C8B-B14F-4D97-AF65-F5344CB8AC3E}">
        <p14:creationId xmlns:p14="http://schemas.microsoft.com/office/powerpoint/2010/main" val="269221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b="1" dirty="0">
                <a:solidFill>
                  <a:srgbClr val="C00000"/>
                </a:solidFill>
              </a:rPr>
              <a:t>What is My Responsibility?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69058" y="1549153"/>
            <a:ext cx="415700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Ephesians 4:1-3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7152" y="2108561"/>
            <a:ext cx="74453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I, therefore, the prisoner of the Lord, beseech you to walk worthy of the calling with which you were called, </a:t>
            </a:r>
            <a:r>
              <a:rPr lang="en-US" sz="3000" baseline="30000" dirty="0"/>
              <a:t>2 </a:t>
            </a:r>
            <a:r>
              <a:rPr lang="en-US" sz="3000" dirty="0"/>
              <a:t>with all lowliness and gentleness, with longsuffering, bearing with one another in love, </a:t>
            </a:r>
            <a:r>
              <a:rPr lang="en-US" sz="3000" baseline="30000" dirty="0"/>
              <a:t>3 </a:t>
            </a:r>
            <a:r>
              <a:rPr lang="en-US" sz="3000" dirty="0"/>
              <a:t>endeavoring to keep the unity of the Spirit in the bond of peace.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 flipV="1">
            <a:off x="4209757" y="4876800"/>
            <a:ext cx="3852203" cy="26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4038600" y="3068761"/>
            <a:ext cx="3431342" cy="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V="1">
            <a:off x="1128684" y="3505200"/>
            <a:ext cx="6341258" cy="2139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186267" y="5340215"/>
            <a:ext cx="1875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HOW?</a:t>
            </a: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 flipV="1">
            <a:off x="1100797" y="5340215"/>
            <a:ext cx="3669323" cy="1166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08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We were called to peace!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1781" y="2146665"/>
            <a:ext cx="72483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30000" dirty="0"/>
              <a:t>15 </a:t>
            </a:r>
            <a:r>
              <a:rPr lang="en-US" sz="2800" dirty="0"/>
              <a:t>And let the peace of Christ rule in your hearts, to which indeed you were called in one body. And be thankful. (Colossians 3:15)</a:t>
            </a:r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 flipV="1">
            <a:off x="2137996" y="3054606"/>
            <a:ext cx="5669572" cy="1442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 flipV="1">
            <a:off x="3169919" y="2621280"/>
            <a:ext cx="2727961" cy="2707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47703" y="3937320"/>
            <a:ext cx="695986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/>
              <a:t>Peace with God is Most Important.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7703" y="4508496"/>
            <a:ext cx="6959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aseline="30000" dirty="0"/>
              <a:t> </a:t>
            </a:r>
            <a:r>
              <a:rPr lang="en-US" sz="2700" b="1" baseline="30000" dirty="0"/>
              <a:t>”</a:t>
            </a:r>
            <a:r>
              <a:rPr lang="en-US" sz="2700" b="1" dirty="0"/>
              <a:t>endeavoring to keep the unity of the Spirit in the bond of peace” is our part!</a:t>
            </a:r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1855764" y="5403267"/>
            <a:ext cx="3481753" cy="859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41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349" y="971828"/>
            <a:ext cx="7670331" cy="786926"/>
          </a:xfrm>
        </p:spPr>
        <p:txBody>
          <a:bodyPr>
            <a:normAutofit/>
          </a:bodyPr>
          <a:lstStyle/>
          <a:p>
            <a:r>
              <a:rPr lang="en-US" sz="4000" b="1" dirty="0"/>
              <a:t>Admonitions to be Peaceful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5422" y="1758754"/>
            <a:ext cx="8693834" cy="3228536"/>
          </a:xfrm>
        </p:spPr>
        <p:txBody>
          <a:bodyPr>
            <a:noAutofit/>
          </a:bodyPr>
          <a:lstStyle/>
          <a:p>
            <a:r>
              <a:rPr lang="en-US" sz="2400" dirty="0"/>
              <a:t>“Blessed </a:t>
            </a:r>
            <a:r>
              <a:rPr lang="en-US" sz="2400" i="1" dirty="0"/>
              <a:t>are</a:t>
            </a:r>
            <a:r>
              <a:rPr lang="en-US" sz="2400" dirty="0"/>
              <a:t> the </a:t>
            </a:r>
            <a:r>
              <a:rPr lang="en-US" sz="2400" b="1" dirty="0">
                <a:solidFill>
                  <a:srgbClr val="C00000"/>
                </a:solidFill>
              </a:rPr>
              <a:t>peacemakers</a:t>
            </a:r>
            <a:r>
              <a:rPr lang="en-US" sz="2400" dirty="0"/>
              <a:t>…” (Matt. 5:9)</a:t>
            </a:r>
          </a:p>
          <a:p>
            <a:r>
              <a:rPr lang="en-US" sz="2400" dirty="0"/>
              <a:t>“…have </a:t>
            </a:r>
            <a:r>
              <a:rPr lang="en-US" sz="2400" b="1" dirty="0">
                <a:solidFill>
                  <a:srgbClr val="C00000"/>
                </a:solidFill>
              </a:rPr>
              <a:t>peace</a:t>
            </a:r>
            <a:r>
              <a:rPr lang="en-US" sz="2400" dirty="0"/>
              <a:t> with one another.” (Mark 9:50)</a:t>
            </a:r>
          </a:p>
          <a:p>
            <a:r>
              <a:rPr lang="en-US" sz="2400" dirty="0"/>
              <a:t>“pursue the things </a:t>
            </a:r>
            <a:r>
              <a:rPr lang="en-US" sz="2400" i="1" dirty="0"/>
              <a:t>which make</a:t>
            </a:r>
            <a:r>
              <a:rPr lang="en-US" sz="2400" dirty="0"/>
              <a:t> for </a:t>
            </a:r>
            <a:r>
              <a:rPr lang="en-US" sz="2400" b="1" dirty="0">
                <a:solidFill>
                  <a:srgbClr val="C00000"/>
                </a:solidFill>
              </a:rPr>
              <a:t>peace</a:t>
            </a:r>
            <a:r>
              <a:rPr lang="en-US" sz="2400" dirty="0"/>
              <a:t>…” (Ro.14:19).</a:t>
            </a:r>
          </a:p>
          <a:p>
            <a:r>
              <a:rPr lang="en-US" sz="2400" dirty="0"/>
              <a:t>“…be of one mind, live in </a:t>
            </a:r>
            <a:r>
              <a:rPr lang="en-US" sz="2400" b="1" dirty="0">
                <a:solidFill>
                  <a:srgbClr val="C00000"/>
                </a:solidFill>
              </a:rPr>
              <a:t>peace</a:t>
            </a:r>
            <a:r>
              <a:rPr lang="en-US" sz="2400" dirty="0"/>
              <a:t>…” (2 Cor. 13:11)</a:t>
            </a:r>
          </a:p>
          <a:p>
            <a:r>
              <a:rPr lang="en-US" sz="2400" dirty="0"/>
              <a:t>“Be at </a:t>
            </a:r>
            <a:r>
              <a:rPr lang="en-US" sz="2400" b="1" dirty="0">
                <a:solidFill>
                  <a:srgbClr val="C00000"/>
                </a:solidFill>
              </a:rPr>
              <a:t>peace</a:t>
            </a:r>
            <a:r>
              <a:rPr lang="en-US" sz="2400" dirty="0"/>
              <a:t> among yourselves” (1 Thessalonians 5:13).</a:t>
            </a:r>
          </a:p>
          <a:p>
            <a:r>
              <a:rPr lang="en-US" sz="2400" dirty="0"/>
              <a:t>“Pursue </a:t>
            </a:r>
            <a:r>
              <a:rPr lang="en-US" sz="2400" b="1" dirty="0">
                <a:solidFill>
                  <a:srgbClr val="C00000"/>
                </a:solidFill>
              </a:rPr>
              <a:t>peace</a:t>
            </a:r>
            <a:r>
              <a:rPr lang="en-US" sz="2400" dirty="0"/>
              <a:t> with all </a:t>
            </a:r>
            <a:r>
              <a:rPr lang="en-US" sz="2400" i="1" dirty="0"/>
              <a:t>people…” </a:t>
            </a:r>
            <a:r>
              <a:rPr lang="en-US" sz="2400" dirty="0"/>
              <a:t>(Heb. 12:14)</a:t>
            </a:r>
          </a:p>
          <a:p>
            <a:r>
              <a:rPr lang="en-US" sz="2400" dirty="0"/>
              <a:t>“But the wisdom that is from above is first pure, then </a:t>
            </a:r>
            <a:r>
              <a:rPr lang="en-US" sz="2400" b="1" dirty="0">
                <a:solidFill>
                  <a:srgbClr val="C00000"/>
                </a:solidFill>
              </a:rPr>
              <a:t>peaceable</a:t>
            </a:r>
            <a:r>
              <a:rPr lang="en-US" sz="2400" dirty="0"/>
              <a:t>” (Jas. 3:17)</a:t>
            </a:r>
            <a:br>
              <a:rPr lang="en-US" sz="2400" dirty="0"/>
            </a:br>
            <a:endParaRPr lang="en-US" sz="2400" dirty="0"/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6172200" y="5623560"/>
            <a:ext cx="1203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26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how can I keep the peace if the members are: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2124" y="2265190"/>
            <a:ext cx="3125871" cy="3495530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/>
              <a:t>Stupid</a:t>
            </a:r>
          </a:p>
          <a:p>
            <a:r>
              <a:rPr lang="en-US" sz="3000" b="1" dirty="0"/>
              <a:t>Mistreat me</a:t>
            </a:r>
          </a:p>
          <a:p>
            <a:r>
              <a:rPr lang="en-US" sz="3000" b="1" dirty="0"/>
              <a:t>Slow to change</a:t>
            </a:r>
          </a:p>
          <a:p>
            <a:r>
              <a:rPr lang="en-US" sz="3000" b="1" dirty="0"/>
              <a:t>Are Irritating</a:t>
            </a:r>
          </a:p>
          <a:p>
            <a:r>
              <a:rPr lang="en-US" sz="3000" b="1" dirty="0"/>
              <a:t>Not Loving</a:t>
            </a:r>
          </a:p>
          <a:p>
            <a:endParaRPr lang="en-US" sz="2800" b="1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66625" y="2116800"/>
            <a:ext cx="5127674" cy="3491520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/>
              <a:t>I, therefore, the prisoner of the Lord, beseech you to walk worthy of the calling with which you were called, </a:t>
            </a:r>
            <a:r>
              <a:rPr lang="en-US" sz="2600" b="1" baseline="30000" dirty="0"/>
              <a:t>2 </a:t>
            </a:r>
            <a:r>
              <a:rPr lang="en-US" sz="2600" b="1" dirty="0"/>
              <a:t>with all lowliness and gentleness, with longsuffering, bearing with one another in love, </a:t>
            </a:r>
            <a:r>
              <a:rPr lang="en-US" sz="2600" b="1" baseline="30000" dirty="0"/>
              <a:t>3 </a:t>
            </a:r>
            <a:r>
              <a:rPr lang="en-US" sz="2600" b="1" dirty="0"/>
              <a:t>endeavoring to keep the unity of the Spirit in the bond of peace.</a:t>
            </a:r>
          </a:p>
          <a:p>
            <a:endParaRPr lang="en-US" dirty="0"/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187072" y="4012955"/>
            <a:ext cx="109728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flipV="1">
            <a:off x="6193236" y="4012955"/>
            <a:ext cx="1496238" cy="146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4167904" y="4374611"/>
            <a:ext cx="1821416" cy="175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 flipV="1">
            <a:off x="6223029" y="4374611"/>
            <a:ext cx="2341851" cy="410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4127697" y="4738024"/>
            <a:ext cx="1156655" cy="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288281" y="4272182"/>
            <a:ext cx="1097732" cy="543657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5877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444" y="959647"/>
            <a:ext cx="6571343" cy="1049235"/>
          </a:xfrm>
        </p:spPr>
        <p:txBody>
          <a:bodyPr>
            <a:noAutofit/>
          </a:bodyPr>
          <a:lstStyle/>
          <a:p>
            <a:r>
              <a:rPr lang="en-US" sz="3600" b="1" dirty="0"/>
              <a:t>Love will produce these qualities in us.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115562"/>
            <a:ext cx="81076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aseline="30000" dirty="0"/>
              <a:t>4 </a:t>
            </a:r>
            <a:r>
              <a:rPr lang="en-US" sz="3000" dirty="0"/>
              <a:t>Love suffers long </a:t>
            </a:r>
            <a:r>
              <a:rPr lang="en-US" sz="3000" i="1" dirty="0"/>
              <a:t>and</a:t>
            </a:r>
            <a:r>
              <a:rPr lang="en-US" sz="3000" dirty="0"/>
              <a:t> is kind; love does not envy; love does not parade itself, is not puffed up; </a:t>
            </a:r>
            <a:r>
              <a:rPr lang="en-US" sz="3000" baseline="30000" dirty="0"/>
              <a:t>5 </a:t>
            </a:r>
            <a:r>
              <a:rPr lang="en-US" sz="3000" dirty="0"/>
              <a:t>does not behave rudely, does not seek its own, is not provoked, thinks no evil; </a:t>
            </a:r>
            <a:r>
              <a:rPr lang="en-US" sz="3000" baseline="30000" dirty="0"/>
              <a:t>6 </a:t>
            </a:r>
            <a:r>
              <a:rPr lang="en-US" sz="3000" dirty="0"/>
              <a:t>does not rejoice in iniquity, but rejoices in the truth; </a:t>
            </a:r>
            <a:r>
              <a:rPr lang="en-US" sz="3000" baseline="30000" dirty="0"/>
              <a:t>7 </a:t>
            </a:r>
            <a:r>
              <a:rPr lang="en-US" sz="3000" dirty="0"/>
              <a:t>bears all things, believes all things, hopes all things, endures all things. (1 Corinthians 13:4-6)</a:t>
            </a:r>
          </a:p>
        </p:txBody>
      </p:sp>
    </p:spTree>
    <p:extLst>
      <p:ext uri="{BB962C8B-B14F-4D97-AF65-F5344CB8AC3E}">
        <p14:creationId xmlns:p14="http://schemas.microsoft.com/office/powerpoint/2010/main" val="380384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Jesus Christ Is our example: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8684" y="2363653"/>
            <a:ext cx="7390476" cy="3640907"/>
          </a:xfrm>
        </p:spPr>
        <p:txBody>
          <a:bodyPr>
            <a:noAutofit/>
          </a:bodyPr>
          <a:lstStyle/>
          <a:p>
            <a:r>
              <a:rPr lang="en-US" sz="2800" dirty="0"/>
              <a:t>He was </a:t>
            </a:r>
            <a:r>
              <a:rPr lang="en-US" sz="2800" b="1" dirty="0"/>
              <a:t>humble </a:t>
            </a:r>
            <a:r>
              <a:rPr lang="en-US" sz="2800" dirty="0"/>
              <a:t>(Philippians 2:5-8)</a:t>
            </a:r>
          </a:p>
          <a:p>
            <a:r>
              <a:rPr lang="en-US" sz="2800" dirty="0"/>
              <a:t>He was </a:t>
            </a:r>
            <a:r>
              <a:rPr lang="en-US" sz="2800" b="1" dirty="0"/>
              <a:t>gentle, meek </a:t>
            </a:r>
            <a:r>
              <a:rPr lang="en-US" sz="2800" dirty="0"/>
              <a:t>(Matthew 11:29)</a:t>
            </a:r>
          </a:p>
          <a:p>
            <a:r>
              <a:rPr lang="en-US" sz="2800" dirty="0"/>
              <a:t>He was </a:t>
            </a:r>
            <a:r>
              <a:rPr lang="en-US" sz="2800" b="1" dirty="0"/>
              <a:t>long-suffering </a:t>
            </a:r>
            <a:r>
              <a:rPr lang="en-US" sz="2800" dirty="0"/>
              <a:t>(Matthew 17:17)</a:t>
            </a:r>
            <a:endParaRPr lang="en-US" sz="2800" b="1" dirty="0"/>
          </a:p>
          <a:p>
            <a:r>
              <a:rPr lang="en-US" sz="2800" dirty="0"/>
              <a:t>He was </a:t>
            </a:r>
            <a:r>
              <a:rPr lang="en-US" sz="2800" b="1" dirty="0"/>
              <a:t>forbearing </a:t>
            </a:r>
            <a:r>
              <a:rPr lang="en-US" sz="2800" dirty="0"/>
              <a:t>(1 Peter 2:23-24)</a:t>
            </a:r>
            <a:endParaRPr lang="en-US" sz="2800" b="1" dirty="0"/>
          </a:p>
          <a:p>
            <a:r>
              <a:rPr lang="en-US" sz="2800" dirty="0"/>
              <a:t>He was </a:t>
            </a:r>
            <a:r>
              <a:rPr lang="en-US" sz="2800" b="1" dirty="0"/>
              <a:t>loving </a:t>
            </a:r>
            <a:r>
              <a:rPr lang="en-US" sz="2800" dirty="0"/>
              <a:t>(John 13:1)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-187569" y="1599755"/>
            <a:ext cx="8588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Think what He had to endure!</a:t>
            </a:r>
          </a:p>
        </p:txBody>
      </p:sp>
    </p:spTree>
    <p:extLst>
      <p:ext uri="{BB962C8B-B14F-4D97-AF65-F5344CB8AC3E}">
        <p14:creationId xmlns:p14="http://schemas.microsoft.com/office/powerpoint/2010/main" val="259688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9100" y="956172"/>
            <a:ext cx="8477250" cy="1329828"/>
          </a:xfrm>
        </p:spPr>
        <p:txBody>
          <a:bodyPr>
            <a:normAutofit/>
          </a:bodyPr>
          <a:lstStyle/>
          <a:p>
            <a:r>
              <a:rPr lang="en-US" b="1" dirty="0"/>
              <a:t>He died to create this “Unity of the Spirit”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" y="1621086"/>
            <a:ext cx="86296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aseline="30000" dirty="0"/>
              <a:t>13 </a:t>
            </a:r>
            <a:r>
              <a:rPr lang="en-US" sz="2200" dirty="0"/>
              <a:t>But now in Christ Jesus you who once were far off have been brought near by the blood of Christ.</a:t>
            </a:r>
          </a:p>
          <a:p>
            <a:r>
              <a:rPr lang="en-US" sz="2200" baseline="30000" dirty="0"/>
              <a:t>14 </a:t>
            </a:r>
            <a:r>
              <a:rPr lang="en-US" sz="2200" dirty="0"/>
              <a:t>For He Himself is our peace, who has made both one, and has broken down the middle wall of separation, </a:t>
            </a:r>
            <a:r>
              <a:rPr lang="en-US" sz="2200" baseline="30000" dirty="0"/>
              <a:t>15 </a:t>
            </a:r>
            <a:r>
              <a:rPr lang="en-US" sz="2200" dirty="0"/>
              <a:t>having abolished in His flesh the enmity, </a:t>
            </a:r>
            <a:r>
              <a:rPr lang="en-US" sz="2200" i="1" dirty="0"/>
              <a:t>that is,</a:t>
            </a:r>
            <a:r>
              <a:rPr lang="en-US" sz="2200" dirty="0"/>
              <a:t> the law of commandments </a:t>
            </a:r>
            <a:r>
              <a:rPr lang="en-US" sz="2200" i="1" dirty="0"/>
              <a:t>contained</a:t>
            </a:r>
            <a:r>
              <a:rPr lang="en-US" sz="2200" dirty="0"/>
              <a:t> in ordinances, so as to create in Himself one new man </a:t>
            </a:r>
            <a:r>
              <a:rPr lang="en-US" sz="2200" i="1" dirty="0"/>
              <a:t>from</a:t>
            </a:r>
            <a:r>
              <a:rPr lang="en-US" sz="2200" dirty="0"/>
              <a:t> the two, </a:t>
            </a:r>
            <a:r>
              <a:rPr lang="en-US" sz="2200" i="1" dirty="0"/>
              <a:t>thus</a:t>
            </a:r>
            <a:r>
              <a:rPr lang="en-US" sz="2200" dirty="0"/>
              <a:t> making peace, </a:t>
            </a:r>
            <a:r>
              <a:rPr lang="en-US" sz="2200" baseline="30000" dirty="0"/>
              <a:t>16 </a:t>
            </a:r>
            <a:r>
              <a:rPr lang="en-US" sz="2200" dirty="0"/>
              <a:t>and that He might reconcile them both to God in one body through the cross, thereby putting to death the enmity. </a:t>
            </a:r>
            <a:r>
              <a:rPr lang="en-US" sz="2200" baseline="30000" dirty="0"/>
              <a:t>17 </a:t>
            </a:r>
            <a:r>
              <a:rPr lang="en-US" sz="2200" dirty="0"/>
              <a:t>And He came and preached peace to you who were afar off and to those who were near. </a:t>
            </a:r>
            <a:r>
              <a:rPr lang="en-US" sz="2200" baseline="30000" dirty="0"/>
              <a:t>18 </a:t>
            </a:r>
            <a:r>
              <a:rPr lang="en-US" sz="2200" dirty="0"/>
              <a:t>For through Him we both have access by one Spirit to the Father.</a:t>
            </a:r>
          </a:p>
        </p:txBody>
      </p:sp>
    </p:spTree>
    <p:extLst>
      <p:ext uri="{BB962C8B-B14F-4D97-AF65-F5344CB8AC3E}">
        <p14:creationId xmlns:p14="http://schemas.microsoft.com/office/powerpoint/2010/main" val="382442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04B663"/>
      </a:accent4>
      <a:accent5>
        <a:srgbClr val="DF8822"/>
      </a:accent5>
      <a:accent6>
        <a:srgbClr val="BC410A"/>
      </a:accent6>
      <a:hlink>
        <a:srgbClr val="5977C4"/>
      </a:hlink>
      <a:folHlink>
        <a:srgbClr val="0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355</TotalTime>
  <Words>378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Gallery</vt:lpstr>
      <vt:lpstr>“Endeavoring to Keep the Unity of the Spirit”</vt:lpstr>
      <vt:lpstr>The Unity of the Spirit             Ephesians 4:4-6</vt:lpstr>
      <vt:lpstr>What is My Responsibility?</vt:lpstr>
      <vt:lpstr>We were called to peace!</vt:lpstr>
      <vt:lpstr>Admonitions to be Peaceful</vt:lpstr>
      <vt:lpstr>But how can I keep the peace if the members are:</vt:lpstr>
      <vt:lpstr>Love will produce these qualities in us.</vt:lpstr>
      <vt:lpstr>Jesus Christ Is our example:</vt:lpstr>
      <vt:lpstr>He died to create this “Unity of the Spirit”</vt:lpstr>
      <vt:lpstr>If You are not a partner in this “Unity of the Spirit” You are invited to become one!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“Endeavoring to Keep    the Unity of the Spirit”</dc:title>
  <dc:creator>Sewell</dc:creator>
  <cp:lastModifiedBy>Northwood2</cp:lastModifiedBy>
  <cp:revision>26</cp:revision>
  <dcterms:created xsi:type="dcterms:W3CDTF">2017-02-23T17:06:34Z</dcterms:created>
  <dcterms:modified xsi:type="dcterms:W3CDTF">2017-03-04T18:18:34Z</dcterms:modified>
</cp:coreProperties>
</file>