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689" r:id="rId2"/>
    <p:sldId id="713" r:id="rId3"/>
    <p:sldId id="715" r:id="rId4"/>
    <p:sldId id="691" r:id="rId5"/>
    <p:sldId id="723" r:id="rId6"/>
    <p:sldId id="724" r:id="rId7"/>
    <p:sldId id="716" r:id="rId8"/>
    <p:sldId id="717" r:id="rId9"/>
    <p:sldId id="725" r:id="rId10"/>
    <p:sldId id="726" r:id="rId11"/>
    <p:sldId id="714" r:id="rId12"/>
    <p:sldId id="718" r:id="rId13"/>
    <p:sldId id="719" r:id="rId14"/>
    <p:sldId id="727" r:id="rId15"/>
    <p:sldId id="728" r:id="rId16"/>
    <p:sldId id="720" r:id="rId17"/>
    <p:sldId id="721" r:id="rId18"/>
    <p:sldId id="72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2" autoAdjust="0"/>
    <p:restoredTop sz="99012" autoAdjust="0"/>
  </p:normalViewPr>
  <p:slideViewPr>
    <p:cSldViewPr snapToGrid="0" snapToObjects="1">
      <p:cViewPr>
        <p:scale>
          <a:sx n="50" d="100"/>
          <a:sy n="50" d="100"/>
        </p:scale>
        <p:origin x="-88" y="-1288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869017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spc="-150" dirty="0" smtClean="0">
                <a:solidFill>
                  <a:schemeClr val="bg1"/>
                </a:solidFill>
              </a:rPr>
              <a:t>THE HOLY ONE OF ISRAEL</a:t>
            </a:r>
            <a:endParaRPr lang="en-US" sz="70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08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</a:t>
            </a:r>
            <a:r>
              <a:rPr lang="en-US" b="1" dirty="0" smtClean="0"/>
              <a:t>17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FFFF"/>
                </a:solidFill>
              </a:rPr>
              <a:t>7</a:t>
            </a:r>
            <a:r>
              <a:rPr lang="en-US" dirty="0" smtClean="0">
                <a:solidFill>
                  <a:srgbClr val="FFFFFF"/>
                </a:solidFill>
              </a:rPr>
              <a:t> In that day man will look to his </a:t>
            </a:r>
            <a:r>
              <a:rPr lang="en-US" b="1" u="sng" dirty="0" smtClean="0">
                <a:solidFill>
                  <a:srgbClr val="FFFF00"/>
                </a:solidFill>
              </a:rPr>
              <a:t>Maker</a:t>
            </a:r>
            <a:r>
              <a:rPr lang="en-US" dirty="0" smtClean="0">
                <a:solidFill>
                  <a:srgbClr val="FFFFFF"/>
                </a:solidFill>
              </a:rPr>
              <a:t>, and his eyes will look on the Holy One of Israel. </a:t>
            </a:r>
            <a:r>
              <a:rPr lang="en-US" b="1" dirty="0" smtClean="0">
                <a:solidFill>
                  <a:srgbClr val="FFFFFF"/>
                </a:solidFill>
              </a:rPr>
              <a:t>8</a:t>
            </a:r>
            <a:r>
              <a:rPr lang="en-US" dirty="0" smtClean="0">
                <a:solidFill>
                  <a:srgbClr val="FFFFFF"/>
                </a:solidFill>
              </a:rPr>
              <a:t> He will not look to the altars, the </a:t>
            </a:r>
            <a:r>
              <a:rPr lang="en-US" b="1" u="sng" dirty="0" smtClean="0">
                <a:solidFill>
                  <a:srgbClr val="FFFF00"/>
                </a:solidFill>
              </a:rPr>
              <a:t>work of his hands</a:t>
            </a:r>
            <a:r>
              <a:rPr lang="en-US" dirty="0" smtClean="0">
                <a:solidFill>
                  <a:srgbClr val="FFFFFF"/>
                </a:solidFill>
              </a:rPr>
              <a:t>, and he will not look on what </a:t>
            </a:r>
            <a:r>
              <a:rPr lang="en-US" b="1" u="sng" dirty="0" smtClean="0">
                <a:solidFill>
                  <a:srgbClr val="FFFF00"/>
                </a:solidFill>
              </a:rPr>
              <a:t>his own fingers have made</a:t>
            </a:r>
            <a:r>
              <a:rPr lang="en-US" dirty="0" smtClean="0">
                <a:solidFill>
                  <a:srgbClr val="FFFFFF"/>
                </a:solidFill>
              </a:rPr>
              <a:t>, either the </a:t>
            </a:r>
            <a:r>
              <a:rPr lang="en-US" dirty="0" err="1" smtClean="0">
                <a:solidFill>
                  <a:srgbClr val="FFFFFF"/>
                </a:solidFill>
              </a:rPr>
              <a:t>Asherim</a:t>
            </a:r>
            <a:r>
              <a:rPr lang="en-US" dirty="0" smtClean="0">
                <a:solidFill>
                  <a:srgbClr val="FFFFFF"/>
                </a:solidFill>
              </a:rPr>
              <a:t> or the altars of incense.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1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320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47044" y="1828800"/>
            <a:ext cx="9253728" cy="3200400"/>
          </a:xfrm>
          <a:prstGeom prst="rect">
            <a:avLst/>
          </a:prstGeom>
          <a:solidFill>
            <a:schemeClr val="tx1">
              <a:alpha val="5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70628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4800" dirty="0" smtClean="0">
                <a:solidFill>
                  <a:schemeClr val="bg1"/>
                </a:solidFill>
              </a:rPr>
              <a:t>The </a:t>
            </a:r>
            <a:r>
              <a:rPr lang="en-US" sz="4800" b="1" dirty="0" smtClean="0">
                <a:solidFill>
                  <a:schemeClr val="bg1"/>
                </a:solidFill>
              </a:rPr>
              <a:t>demands</a:t>
            </a:r>
            <a:r>
              <a:rPr lang="en-US" sz="4800" dirty="0" smtClean="0">
                <a:solidFill>
                  <a:schemeClr val="bg1"/>
                </a:solidFill>
              </a:rPr>
              <a:t> of God’s holiness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3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</a:t>
            </a:r>
            <a:r>
              <a:rPr lang="en-US" b="1" dirty="0" smtClean="0"/>
              <a:t>10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20</a:t>
            </a:r>
            <a:r>
              <a:rPr lang="en-US" dirty="0" smtClean="0">
                <a:solidFill>
                  <a:srgbClr val="FFFFFF"/>
                </a:solidFill>
              </a:rPr>
              <a:t> In that day the remnant of Israel and the survivors of the house of Jacob will no more </a:t>
            </a:r>
            <a:r>
              <a:rPr lang="en-US" b="1" u="sng" dirty="0" smtClean="0">
                <a:solidFill>
                  <a:srgbClr val="FFFF00"/>
                </a:solidFill>
              </a:rPr>
              <a:t>lean on him</a:t>
            </a:r>
            <a:r>
              <a:rPr lang="en-US" dirty="0" smtClean="0">
                <a:solidFill>
                  <a:srgbClr val="FFFFFF"/>
                </a:solidFill>
              </a:rPr>
              <a:t> who struck them, but will </a:t>
            </a:r>
            <a:r>
              <a:rPr lang="en-US" b="1" u="sng" dirty="0" smtClean="0">
                <a:solidFill>
                  <a:srgbClr val="FFFF00"/>
                </a:solidFill>
              </a:rPr>
              <a:t>lean on the LORD</a:t>
            </a:r>
            <a:r>
              <a:rPr lang="en-US" dirty="0" smtClean="0">
                <a:solidFill>
                  <a:srgbClr val="FFFFFF"/>
                </a:solidFill>
              </a:rPr>
              <a:t>, the Holy One of Israel, in truth.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67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</a:t>
            </a:r>
            <a:r>
              <a:rPr lang="en-US" b="1" dirty="0" smtClean="0"/>
              <a:t>30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15</a:t>
            </a:r>
            <a:r>
              <a:rPr lang="en-US" dirty="0" smtClean="0">
                <a:solidFill>
                  <a:srgbClr val="FFFFFF"/>
                </a:solidFill>
              </a:rPr>
              <a:t> For thus said the Lord GOD, the Holy One of Israel,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“In returning and rest you shall be saved;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In quietness and in trust shall be your 	   	        strength.”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9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</a:t>
            </a:r>
            <a:r>
              <a:rPr lang="en-US" b="1" dirty="0" smtClean="0"/>
              <a:t>30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15</a:t>
            </a:r>
            <a:r>
              <a:rPr lang="en-US" dirty="0" smtClean="0">
                <a:solidFill>
                  <a:srgbClr val="FFFFFF"/>
                </a:solidFill>
              </a:rPr>
              <a:t> For thus said the Lord GOD, the Holy One of Israel,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“In </a:t>
            </a:r>
            <a:r>
              <a:rPr lang="en-US" b="1" u="sng" dirty="0" smtClean="0">
                <a:solidFill>
                  <a:srgbClr val="FFFF00"/>
                </a:solidFill>
              </a:rPr>
              <a:t>returning</a:t>
            </a:r>
            <a:r>
              <a:rPr lang="en-US" dirty="0" smtClean="0">
                <a:solidFill>
                  <a:srgbClr val="FFFFFF"/>
                </a:solidFill>
              </a:rPr>
              <a:t> and </a:t>
            </a:r>
            <a:r>
              <a:rPr lang="en-US" b="1" u="sng" dirty="0" smtClean="0">
                <a:solidFill>
                  <a:srgbClr val="FFFF00"/>
                </a:solidFill>
              </a:rPr>
              <a:t>rest</a:t>
            </a:r>
            <a:r>
              <a:rPr lang="en-US" dirty="0" smtClean="0">
                <a:solidFill>
                  <a:srgbClr val="FFFFFF"/>
                </a:solidFill>
              </a:rPr>
              <a:t> you shall be saved;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In quietness and in trust shall be your 	   	        strength.”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3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</a:t>
            </a:r>
            <a:r>
              <a:rPr lang="en-US" b="1" dirty="0" smtClean="0"/>
              <a:t>30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15</a:t>
            </a:r>
            <a:r>
              <a:rPr lang="en-US" dirty="0" smtClean="0">
                <a:solidFill>
                  <a:srgbClr val="FFFFFF"/>
                </a:solidFill>
              </a:rPr>
              <a:t> For thus said the Lord GOD, the Holy One of Israel,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“In </a:t>
            </a:r>
            <a:r>
              <a:rPr lang="en-US" b="1" u="sng" dirty="0" smtClean="0">
                <a:solidFill>
                  <a:srgbClr val="FFFF00"/>
                </a:solidFill>
              </a:rPr>
              <a:t>returning</a:t>
            </a:r>
            <a:r>
              <a:rPr lang="en-US" dirty="0" smtClean="0">
                <a:solidFill>
                  <a:srgbClr val="FFFFFF"/>
                </a:solidFill>
              </a:rPr>
              <a:t> and </a:t>
            </a:r>
            <a:r>
              <a:rPr lang="en-US" b="1" u="sng" dirty="0" smtClean="0">
                <a:solidFill>
                  <a:srgbClr val="FFFF00"/>
                </a:solidFill>
              </a:rPr>
              <a:t>rest</a:t>
            </a:r>
            <a:r>
              <a:rPr lang="en-US" dirty="0" smtClean="0">
                <a:solidFill>
                  <a:srgbClr val="FFFFFF"/>
                </a:solidFill>
              </a:rPr>
              <a:t> you shall be saved;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In </a:t>
            </a:r>
            <a:r>
              <a:rPr lang="en-US" b="1" u="sng" dirty="0" smtClean="0">
                <a:solidFill>
                  <a:srgbClr val="FFFF00"/>
                </a:solidFill>
              </a:rPr>
              <a:t>quietness</a:t>
            </a:r>
            <a:r>
              <a:rPr lang="en-US" dirty="0" smtClean="0"/>
              <a:t> and in </a:t>
            </a:r>
            <a:r>
              <a:rPr lang="en-US" b="1" u="sng" dirty="0" smtClean="0">
                <a:solidFill>
                  <a:srgbClr val="FFFF00"/>
                </a:solidFill>
              </a:rPr>
              <a:t>trust </a:t>
            </a:r>
            <a:r>
              <a:rPr lang="en-US" dirty="0" smtClean="0">
                <a:solidFill>
                  <a:srgbClr val="FFFFFF"/>
                </a:solidFill>
              </a:rPr>
              <a:t>shall be your 	   	        strength.”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0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</a:t>
            </a:r>
            <a:r>
              <a:rPr lang="en-US" b="1" dirty="0" smtClean="0"/>
              <a:t>12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6 </a:t>
            </a:r>
            <a:r>
              <a:rPr lang="en-US" dirty="0" smtClean="0">
                <a:solidFill>
                  <a:srgbClr val="FFFFFF"/>
                </a:solidFill>
              </a:rPr>
              <a:t>“</a:t>
            </a:r>
            <a:r>
              <a:rPr lang="en-US" b="1" u="sng" dirty="0" smtClean="0">
                <a:solidFill>
                  <a:srgbClr val="FFFF00"/>
                </a:solidFill>
              </a:rPr>
              <a:t>Shout</a:t>
            </a:r>
            <a:r>
              <a:rPr lang="en-US" dirty="0" smtClean="0">
                <a:solidFill>
                  <a:srgbClr val="FFFFFF"/>
                </a:solidFill>
              </a:rPr>
              <a:t>, and </a:t>
            </a:r>
            <a:r>
              <a:rPr lang="en-US" b="1" u="sng" dirty="0" smtClean="0">
                <a:solidFill>
                  <a:srgbClr val="FFFF00"/>
                </a:solidFill>
              </a:rPr>
              <a:t>sing for joy</a:t>
            </a:r>
            <a:r>
              <a:rPr lang="en-US" dirty="0" smtClean="0">
                <a:solidFill>
                  <a:srgbClr val="FFFFFF"/>
                </a:solidFill>
              </a:rPr>
              <a:t>, O inhabitant of Zion,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for great in your midst is the Holy One of 	        Israel.”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0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</a:t>
            </a:r>
            <a:r>
              <a:rPr lang="en-US" b="1" dirty="0" smtClean="0"/>
              <a:t>29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19 </a:t>
            </a:r>
            <a:r>
              <a:rPr lang="en-US" dirty="0" smtClean="0">
                <a:solidFill>
                  <a:srgbClr val="FFFFFF"/>
                </a:solidFill>
              </a:rPr>
              <a:t>The meek shall obtain </a:t>
            </a:r>
            <a:r>
              <a:rPr lang="en-US" b="1" u="sng" dirty="0" smtClean="0">
                <a:solidFill>
                  <a:srgbClr val="FFFF00"/>
                </a:solidFill>
              </a:rPr>
              <a:t>fresh joy</a:t>
            </a:r>
            <a:r>
              <a:rPr lang="en-US" dirty="0" smtClean="0">
                <a:solidFill>
                  <a:srgbClr val="FFFFFF"/>
                </a:solidFill>
              </a:rPr>
              <a:t> in the LORD,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r>
              <a:rPr lang="en-US" dirty="0" smtClean="0">
                <a:solidFill>
                  <a:srgbClr val="FFFFFF"/>
                </a:solidFill>
              </a:rPr>
              <a:t>and the poor among mankind shall </a:t>
            </a:r>
            <a:r>
              <a:rPr lang="en-US" b="1" u="sng" dirty="0" smtClean="0">
                <a:solidFill>
                  <a:srgbClr val="FFFF00"/>
                </a:solidFill>
              </a:rPr>
              <a:t>exult</a:t>
            </a:r>
            <a:r>
              <a:rPr lang="en-US" dirty="0" smtClean="0">
                <a:solidFill>
                  <a:srgbClr val="FFFFFF"/>
                </a:solidFill>
              </a:rPr>
              <a:t> in  	        the Holy One of Israel.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6620" r="26104"/>
          <a:stretch/>
        </p:blipFill>
        <p:spPr>
          <a:xfrm>
            <a:off x="-9144" y="0"/>
            <a:ext cx="9262872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47044" y="0"/>
            <a:ext cx="9253728" cy="6858000"/>
          </a:xfrm>
          <a:prstGeom prst="rect">
            <a:avLst/>
          </a:prstGeom>
          <a:solidFill>
            <a:schemeClr val="tx1">
              <a:alpha val="6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sz="3600" b="1" dirty="0" smtClean="0">
                <a:solidFill>
                  <a:schemeClr val="bg1"/>
                </a:solidFill>
              </a:rPr>
              <a:t>Isaiah </a:t>
            </a:r>
            <a:r>
              <a:rPr lang="en-US" sz="3600" b="1" dirty="0" smtClean="0">
                <a:solidFill>
                  <a:schemeClr val="bg1"/>
                </a:solidFill>
              </a:rPr>
              <a:t>29:23-24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“</a:t>
            </a:r>
            <a:r>
              <a:rPr lang="en-US" sz="3600" dirty="0" smtClean="0">
                <a:solidFill>
                  <a:schemeClr val="bg1"/>
                </a:solidFill>
              </a:rPr>
              <a:t>For when he sees his children,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the work of my hands, in his midst,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they will sanctify my name;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they will sanctify the Holy One of Jacob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and will stand in awe of the God of Israel.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And those who go astray in spirit will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come to understanding,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and those who murmur will accept 	 	        instruction.”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320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47044" y="1828800"/>
            <a:ext cx="9253728" cy="3200400"/>
          </a:xfrm>
          <a:prstGeom prst="rect">
            <a:avLst/>
          </a:prstGeom>
          <a:solidFill>
            <a:schemeClr val="tx1">
              <a:alpha val="5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57575"/>
            <a:ext cx="9144000" cy="2111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4800" dirty="0" smtClean="0">
                <a:solidFill>
                  <a:schemeClr val="bg1"/>
                </a:solidFill>
              </a:rPr>
              <a:t>The </a:t>
            </a:r>
            <a:r>
              <a:rPr lang="en-US" sz="4800" b="1" dirty="0" smtClean="0">
                <a:solidFill>
                  <a:schemeClr val="bg1"/>
                </a:solidFill>
              </a:rPr>
              <a:t>definition</a:t>
            </a:r>
            <a:r>
              <a:rPr lang="en-US" sz="4800" dirty="0" smtClean="0">
                <a:solidFill>
                  <a:schemeClr val="bg1"/>
                </a:solidFill>
              </a:rPr>
              <a:t> of God’s holiness</a:t>
            </a:r>
          </a:p>
          <a:p>
            <a:pPr algn="ctr">
              <a:lnSpc>
                <a:spcPct val="140000"/>
              </a:lnSpc>
            </a:pPr>
            <a:r>
              <a:rPr lang="en-US" sz="4800" dirty="0" smtClean="0">
                <a:solidFill>
                  <a:schemeClr val="bg1"/>
                </a:solidFill>
              </a:rPr>
              <a:t>The </a:t>
            </a:r>
            <a:r>
              <a:rPr lang="en-US" sz="4800" b="1" dirty="0" smtClean="0">
                <a:solidFill>
                  <a:schemeClr val="bg1"/>
                </a:solidFill>
              </a:rPr>
              <a:t>demands</a:t>
            </a:r>
            <a:r>
              <a:rPr lang="en-US" sz="4800" dirty="0" smtClean="0">
                <a:solidFill>
                  <a:schemeClr val="bg1"/>
                </a:solidFill>
              </a:rPr>
              <a:t> of God’s holiness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320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47044" y="1828800"/>
            <a:ext cx="9253728" cy="3200400"/>
          </a:xfrm>
          <a:prstGeom prst="rect">
            <a:avLst/>
          </a:prstGeom>
          <a:solidFill>
            <a:schemeClr val="tx1">
              <a:alpha val="5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5757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4800" dirty="0" smtClean="0">
                <a:solidFill>
                  <a:schemeClr val="bg1"/>
                </a:solidFill>
              </a:rPr>
              <a:t>The </a:t>
            </a:r>
            <a:r>
              <a:rPr lang="en-US" sz="4800" b="1" dirty="0" smtClean="0">
                <a:solidFill>
                  <a:schemeClr val="bg1"/>
                </a:solidFill>
              </a:rPr>
              <a:t>definition</a:t>
            </a:r>
            <a:r>
              <a:rPr lang="en-US" sz="4800" dirty="0" smtClean="0">
                <a:solidFill>
                  <a:schemeClr val="bg1"/>
                </a:solidFill>
              </a:rPr>
              <a:t> of God’s </a:t>
            </a:r>
            <a:r>
              <a:rPr lang="en-US" sz="4800" dirty="0" smtClean="0">
                <a:solidFill>
                  <a:schemeClr val="bg1"/>
                </a:solidFill>
              </a:rPr>
              <a:t>holiness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7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7937E-6 -3.27159E-6 L 3.17937E-6 0.078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6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1</a:t>
            </a:r>
            <a:r>
              <a:rPr lang="en-US" dirty="0" smtClean="0">
                <a:solidFill>
                  <a:srgbClr val="FFFFFF"/>
                </a:solidFill>
              </a:rPr>
              <a:t> In the year that King </a:t>
            </a:r>
            <a:r>
              <a:rPr lang="en-US" dirty="0" err="1" smtClean="0">
                <a:solidFill>
                  <a:srgbClr val="FFFFFF"/>
                </a:solidFill>
              </a:rPr>
              <a:t>Uzziah</a:t>
            </a:r>
            <a:r>
              <a:rPr lang="en-US" dirty="0" smtClean="0">
                <a:solidFill>
                  <a:srgbClr val="FFFFFF"/>
                </a:solidFill>
              </a:rPr>
              <a:t> died I saw the Lord sitting upon a throne, high and lifted up; and  the train of his robe filled the temple. </a:t>
            </a:r>
            <a:r>
              <a:rPr lang="en-US" b="1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 Above him stood the seraphim. Each had six wings: with two he covered his face, and with two he covered his feet, and with two he flew. </a:t>
            </a:r>
            <a:r>
              <a:rPr lang="en-US" b="1" dirty="0" smtClean="0">
                <a:solidFill>
                  <a:srgbClr val="FFFFFF"/>
                </a:solidFill>
              </a:rPr>
              <a:t>3</a:t>
            </a:r>
            <a:r>
              <a:rPr lang="en-US" dirty="0" smtClean="0">
                <a:solidFill>
                  <a:srgbClr val="FFFFFF"/>
                </a:solidFill>
              </a:rPr>
              <a:t> And one called to another and said: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“Holy, holy, holy is the LORD of hosts;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t</a:t>
            </a:r>
            <a:r>
              <a:rPr lang="en-US" dirty="0" smtClean="0">
                <a:solidFill>
                  <a:srgbClr val="FFFFFF"/>
                </a:solidFill>
              </a:rPr>
              <a:t>he whole earth is full of his glory!”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4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6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1</a:t>
            </a:r>
            <a:r>
              <a:rPr lang="en-US" dirty="0" smtClean="0">
                <a:solidFill>
                  <a:srgbClr val="FFFFFF"/>
                </a:solidFill>
              </a:rPr>
              <a:t> In the year that King </a:t>
            </a:r>
            <a:r>
              <a:rPr lang="en-US" dirty="0" err="1" smtClean="0">
                <a:solidFill>
                  <a:srgbClr val="FFFFFF"/>
                </a:solidFill>
              </a:rPr>
              <a:t>Uzziah</a:t>
            </a:r>
            <a:r>
              <a:rPr lang="en-US" dirty="0" smtClean="0">
                <a:solidFill>
                  <a:srgbClr val="FFFFFF"/>
                </a:solidFill>
              </a:rPr>
              <a:t> died I saw the Lord sitting upon a throne, </a:t>
            </a:r>
            <a:r>
              <a:rPr lang="en-US" b="1" u="sng" dirty="0" smtClean="0">
                <a:solidFill>
                  <a:srgbClr val="FFFF00"/>
                </a:solidFill>
              </a:rPr>
              <a:t>high and lifted up</a:t>
            </a:r>
            <a:r>
              <a:rPr lang="en-US" dirty="0" smtClean="0">
                <a:solidFill>
                  <a:srgbClr val="FFFFFF"/>
                </a:solidFill>
              </a:rPr>
              <a:t>; and the train of his robe filled the temple. </a:t>
            </a:r>
            <a:r>
              <a:rPr lang="en-US" b="1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 Above him stood the seraphim. Each had six wings: with two he covered his face, and with two he covered his feet, and with two he flew. </a:t>
            </a:r>
            <a:r>
              <a:rPr lang="en-US" b="1" dirty="0" smtClean="0">
                <a:solidFill>
                  <a:srgbClr val="FFFFFF"/>
                </a:solidFill>
              </a:rPr>
              <a:t>3</a:t>
            </a:r>
            <a:r>
              <a:rPr lang="en-US" dirty="0" smtClean="0">
                <a:solidFill>
                  <a:srgbClr val="FFFFFF"/>
                </a:solidFill>
              </a:rPr>
              <a:t> And one called to another and said: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“Holy, holy, holy is the LORD of hosts;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t</a:t>
            </a:r>
            <a:r>
              <a:rPr lang="en-US" dirty="0" smtClean="0">
                <a:solidFill>
                  <a:srgbClr val="FFFFFF"/>
                </a:solidFill>
              </a:rPr>
              <a:t>he whole earth is full of his glory!”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6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1</a:t>
            </a:r>
            <a:r>
              <a:rPr lang="en-US" dirty="0" smtClean="0">
                <a:solidFill>
                  <a:srgbClr val="FFFFFF"/>
                </a:solidFill>
              </a:rPr>
              <a:t> In the year that King </a:t>
            </a:r>
            <a:r>
              <a:rPr lang="en-US" dirty="0" err="1" smtClean="0">
                <a:solidFill>
                  <a:srgbClr val="FFFFFF"/>
                </a:solidFill>
              </a:rPr>
              <a:t>Uzziah</a:t>
            </a:r>
            <a:r>
              <a:rPr lang="en-US" dirty="0" smtClean="0">
                <a:solidFill>
                  <a:srgbClr val="FFFFFF"/>
                </a:solidFill>
              </a:rPr>
              <a:t> died I saw the Lord sitting upon a throne, </a:t>
            </a:r>
            <a:r>
              <a:rPr lang="en-US" b="1" u="sng" dirty="0" smtClean="0">
                <a:solidFill>
                  <a:srgbClr val="FFFF00"/>
                </a:solidFill>
              </a:rPr>
              <a:t>high and lifted up</a:t>
            </a:r>
            <a:r>
              <a:rPr lang="en-US" dirty="0" smtClean="0">
                <a:solidFill>
                  <a:srgbClr val="FFFFFF"/>
                </a:solidFill>
              </a:rPr>
              <a:t>; and the train of his robe filled the temple. </a:t>
            </a:r>
            <a:r>
              <a:rPr lang="en-US" b="1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 Above him stood the seraphim. Each had six wings: with two he covered his face, and with two he covered his feet, and with two he flew. </a:t>
            </a:r>
            <a:r>
              <a:rPr lang="en-US" b="1" dirty="0" smtClean="0">
                <a:solidFill>
                  <a:srgbClr val="FFFFFF"/>
                </a:solidFill>
              </a:rPr>
              <a:t>3</a:t>
            </a:r>
            <a:r>
              <a:rPr lang="en-US" dirty="0" smtClean="0">
                <a:solidFill>
                  <a:srgbClr val="FFFFFF"/>
                </a:solidFill>
              </a:rPr>
              <a:t> And one called to another and said: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“</a:t>
            </a:r>
            <a:r>
              <a:rPr lang="en-US" b="1" u="sng" dirty="0" smtClean="0">
                <a:solidFill>
                  <a:srgbClr val="FFFF00"/>
                </a:solidFill>
              </a:rPr>
              <a:t>Holy, holy, holy</a:t>
            </a:r>
            <a:r>
              <a:rPr lang="en-US" dirty="0" smtClean="0">
                <a:solidFill>
                  <a:srgbClr val="FFFFFF"/>
                </a:solidFill>
              </a:rPr>
              <a:t> is the LORD of hosts;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t</a:t>
            </a:r>
            <a:r>
              <a:rPr lang="en-US" dirty="0" smtClean="0">
                <a:solidFill>
                  <a:srgbClr val="FFFFFF"/>
                </a:solidFill>
              </a:rPr>
              <a:t>he whole earth is full of his glory!”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0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</a:t>
            </a:r>
            <a:r>
              <a:rPr lang="en-US" b="1" dirty="0" smtClean="0"/>
              <a:t>5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16</a:t>
            </a:r>
            <a:r>
              <a:rPr lang="en-US" dirty="0" smtClean="0">
                <a:solidFill>
                  <a:srgbClr val="FFFFFF"/>
                </a:solidFill>
              </a:rPr>
              <a:t> But the LORD of hosts is exalted in </a:t>
            </a:r>
            <a:r>
              <a:rPr lang="en-US" b="1" u="sng" dirty="0" smtClean="0">
                <a:solidFill>
                  <a:srgbClr val="FFFF00"/>
                </a:solidFill>
              </a:rPr>
              <a:t>justice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	and the Holy God shows himself holy in 	          </a:t>
            </a:r>
            <a:r>
              <a:rPr lang="en-US" b="1" u="sng" dirty="0" smtClean="0">
                <a:solidFill>
                  <a:srgbClr val="FFFF00"/>
                </a:solidFill>
              </a:rPr>
              <a:t>righteousness</a:t>
            </a:r>
            <a:r>
              <a:rPr lang="en-US" dirty="0" smtClean="0">
                <a:solidFill>
                  <a:srgbClr val="FFFFFF"/>
                </a:solidFill>
              </a:rPr>
              <a:t>.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54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</a:t>
            </a:r>
            <a:r>
              <a:rPr lang="en-US" b="1" dirty="0" smtClean="0"/>
              <a:t>17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FFFF"/>
                </a:solidFill>
              </a:rPr>
              <a:t>7</a:t>
            </a:r>
            <a:r>
              <a:rPr lang="en-US" dirty="0" smtClean="0">
                <a:solidFill>
                  <a:srgbClr val="FFFFFF"/>
                </a:solidFill>
              </a:rPr>
              <a:t> In that day man will look to his </a:t>
            </a:r>
            <a:r>
              <a:rPr lang="en-US" b="1" u="sng" dirty="0" smtClean="0">
                <a:solidFill>
                  <a:srgbClr val="FFFF00"/>
                </a:solidFill>
              </a:rPr>
              <a:t>Maker</a:t>
            </a:r>
            <a:r>
              <a:rPr lang="en-US" dirty="0" smtClean="0">
                <a:solidFill>
                  <a:srgbClr val="FFFFFF"/>
                </a:solidFill>
              </a:rPr>
              <a:t>, and his eyes will look on the Holy One of Israel. </a:t>
            </a:r>
            <a:r>
              <a:rPr lang="en-US" b="1" dirty="0" smtClean="0">
                <a:solidFill>
                  <a:srgbClr val="FFFFFF"/>
                </a:solidFill>
              </a:rPr>
              <a:t>8</a:t>
            </a:r>
            <a:r>
              <a:rPr lang="en-US" dirty="0" smtClean="0">
                <a:solidFill>
                  <a:srgbClr val="FFFFFF"/>
                </a:solidFill>
              </a:rPr>
              <a:t> He will not look to the altars, the work of his hands,  and he will not look on what his own fingers have made, either the </a:t>
            </a:r>
            <a:r>
              <a:rPr lang="en-US" dirty="0" err="1" smtClean="0">
                <a:solidFill>
                  <a:srgbClr val="FFFFFF"/>
                </a:solidFill>
              </a:rPr>
              <a:t>Asherim</a:t>
            </a:r>
            <a:r>
              <a:rPr lang="en-US" dirty="0" smtClean="0">
                <a:solidFill>
                  <a:srgbClr val="FFFFFF"/>
                </a:solidFill>
              </a:rPr>
              <a:t> or the altars of incense.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8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b="1" dirty="0" smtClean="0"/>
              <a:t>Isaiah </a:t>
            </a:r>
            <a:r>
              <a:rPr lang="en-US" b="1" dirty="0" smtClean="0"/>
              <a:t>17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FFFF"/>
                </a:solidFill>
              </a:rPr>
              <a:t>7</a:t>
            </a:r>
            <a:r>
              <a:rPr lang="en-US" dirty="0" smtClean="0">
                <a:solidFill>
                  <a:srgbClr val="FFFFFF"/>
                </a:solidFill>
              </a:rPr>
              <a:t> In that day man will look to his </a:t>
            </a:r>
            <a:r>
              <a:rPr lang="en-US" b="1" u="sng" dirty="0" smtClean="0">
                <a:solidFill>
                  <a:srgbClr val="FFFF00"/>
                </a:solidFill>
              </a:rPr>
              <a:t>Maker</a:t>
            </a:r>
            <a:r>
              <a:rPr lang="en-US" dirty="0" smtClean="0">
                <a:solidFill>
                  <a:srgbClr val="FFFFFF"/>
                </a:solidFill>
              </a:rPr>
              <a:t>, and his eyes will look on the Holy One of Israel. </a:t>
            </a:r>
            <a:r>
              <a:rPr lang="en-US" b="1" dirty="0" smtClean="0">
                <a:solidFill>
                  <a:srgbClr val="FFFFFF"/>
                </a:solidFill>
              </a:rPr>
              <a:t>8</a:t>
            </a:r>
            <a:r>
              <a:rPr lang="en-US" dirty="0" smtClean="0">
                <a:solidFill>
                  <a:srgbClr val="FFFFFF"/>
                </a:solidFill>
              </a:rPr>
              <a:t> He will not look to the altars, the </a:t>
            </a:r>
            <a:r>
              <a:rPr lang="en-US" b="1" u="sng" dirty="0" smtClean="0">
                <a:solidFill>
                  <a:srgbClr val="FFFF00"/>
                </a:solidFill>
              </a:rPr>
              <a:t>work of his hands</a:t>
            </a:r>
            <a:r>
              <a:rPr lang="en-US" dirty="0" smtClean="0">
                <a:solidFill>
                  <a:srgbClr val="FFFFFF"/>
                </a:solidFill>
              </a:rPr>
              <a:t>, and he will not look on what his own fingers have made, either the </a:t>
            </a:r>
            <a:r>
              <a:rPr lang="en-US" dirty="0" err="1" smtClean="0">
                <a:solidFill>
                  <a:srgbClr val="FFFFFF"/>
                </a:solidFill>
              </a:rPr>
              <a:t>Asherim</a:t>
            </a:r>
            <a:r>
              <a:rPr lang="en-US" dirty="0" smtClean="0">
                <a:solidFill>
                  <a:srgbClr val="FFFFFF"/>
                </a:solidFill>
              </a:rPr>
              <a:t> or the altars of incense.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6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21166</TotalTime>
  <Words>640</Words>
  <Application>Microsoft Macintosh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David Maxson</cp:lastModifiedBy>
  <cp:revision>257</cp:revision>
  <dcterms:created xsi:type="dcterms:W3CDTF">2015-10-29T03:17:02Z</dcterms:created>
  <dcterms:modified xsi:type="dcterms:W3CDTF">2017-04-16T12:08:08Z</dcterms:modified>
</cp:coreProperties>
</file>