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721D-C034-8141-A2D4-F5A7F34C0C6A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A42E-A8DD-DF48-BB61-0528E2C6B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woo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547" y="-313861"/>
            <a:ext cx="9932331" cy="7449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92083"/>
            <a:ext cx="7772400" cy="1470025"/>
          </a:xfrm>
          <a:noFill/>
          <a:ln w="825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THE ELEMENTARY DOCTRINE</a:t>
            </a:r>
            <a:b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</a:b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OF CHRIST</a:t>
            </a:r>
            <a:endParaRPr lang="en-US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7726" y="1985499"/>
            <a:ext cx="78976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spcBef>
                <a:spcPts val="3600"/>
              </a:spcBef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  <a:latin typeface="Candara"/>
                <a:cs typeface="Candara"/>
              </a:rPr>
              <a:t>“Let Us Leave…” (Introduction)</a:t>
            </a:r>
          </a:p>
          <a:p>
            <a:pPr marL="627063" indent="-627063">
              <a:spcBef>
                <a:spcPts val="3600"/>
              </a:spcBef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  <a:latin typeface="Candara"/>
                <a:cs typeface="Candara"/>
              </a:rPr>
              <a:t>Repentance &amp; Faith</a:t>
            </a:r>
          </a:p>
          <a:p>
            <a:pPr marL="627063" indent="-627063">
              <a:spcBef>
                <a:spcPts val="3600"/>
              </a:spcBef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  <a:latin typeface="Candara"/>
                <a:cs typeface="Candara"/>
              </a:rPr>
              <a:t>Washings &amp; Laying on of Hands</a:t>
            </a:r>
          </a:p>
          <a:p>
            <a:pPr marL="627063" indent="-627063">
              <a:spcBef>
                <a:spcPts val="3600"/>
              </a:spcBef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  <a:latin typeface="Candara"/>
                <a:cs typeface="Candara"/>
              </a:rPr>
              <a:t>Resurrection &amp; Judgment</a:t>
            </a:r>
            <a:endParaRPr lang="en-US" sz="4000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0621" y="512131"/>
            <a:ext cx="4831882" cy="813058"/>
          </a:xfrm>
          <a:prstGeom prst="rect">
            <a:avLst/>
          </a:prstGeom>
          <a:noFill/>
          <a:ln w="825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/>
                <a:ea typeface="+mj-ea"/>
                <a:cs typeface="Candara"/>
              </a:rPr>
              <a:t>THE ELEMENTARY DOCTRINE</a:t>
            </a:r>
            <a:b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/>
                <a:ea typeface="+mj-ea"/>
                <a:cs typeface="Candara"/>
              </a:rPr>
            </a:b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/>
                <a:ea typeface="+mj-ea"/>
                <a:cs typeface="Candara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THE ELEMENTARY DOCTRINE OF CHRIST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ELEMENTARY DOCTRINE OF CHRIST</dc:title>
  <dc:creator>Joshua Carter</dc:creator>
  <cp:lastModifiedBy>Northwood2</cp:lastModifiedBy>
  <cp:revision>7</cp:revision>
  <dcterms:created xsi:type="dcterms:W3CDTF">2017-04-02T12:04:22Z</dcterms:created>
  <dcterms:modified xsi:type="dcterms:W3CDTF">2017-04-16T13:52:59Z</dcterms:modified>
</cp:coreProperties>
</file>