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688" r:id="rId2"/>
    <p:sldId id="689" r:id="rId3"/>
    <p:sldId id="690" r:id="rId4"/>
    <p:sldId id="691" r:id="rId5"/>
    <p:sldId id="706" r:id="rId6"/>
    <p:sldId id="692" r:id="rId7"/>
    <p:sldId id="693" r:id="rId8"/>
    <p:sldId id="707" r:id="rId9"/>
    <p:sldId id="708" r:id="rId10"/>
    <p:sldId id="694" r:id="rId11"/>
    <p:sldId id="695" r:id="rId12"/>
    <p:sldId id="709" r:id="rId13"/>
    <p:sldId id="710" r:id="rId14"/>
    <p:sldId id="711" r:id="rId15"/>
    <p:sldId id="696" r:id="rId16"/>
    <p:sldId id="697" r:id="rId17"/>
    <p:sldId id="698" r:id="rId18"/>
    <p:sldId id="699" r:id="rId19"/>
    <p:sldId id="700" r:id="rId20"/>
    <p:sldId id="705" r:id="rId21"/>
    <p:sldId id="702" r:id="rId22"/>
    <p:sldId id="703" r:id="rId23"/>
    <p:sldId id="70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32" autoAdjust="0"/>
    <p:restoredTop sz="99012" autoAdjust="0"/>
  </p:normalViewPr>
  <p:slideViewPr>
    <p:cSldViewPr snapToGrid="0" snapToObjects="1">
      <p:cViewPr>
        <p:scale>
          <a:sx n="72" d="100"/>
          <a:sy n="72" d="100"/>
        </p:scale>
        <p:origin x="-1208" y="-824"/>
      </p:cViewPr>
      <p:guideLst>
        <p:guide orient="horz" pos="2161"/>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4/7/17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4/7/17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4/7/17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4/7/17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EE1AC-C9C9-6E4B-B312-86B4310CBFEA}" type="datetimeFigureOut">
              <a:rPr lang="en-US" smtClean="0"/>
              <a:t>4/7/17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EE1AC-C9C9-6E4B-B312-86B4310CBFEA}" type="datetimeFigureOut">
              <a:rPr lang="en-US" smtClean="0"/>
              <a:t>4/7/17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1EE1AC-C9C9-6E4B-B312-86B4310CBFEA}" type="datetimeFigureOut">
              <a:rPr lang="en-US" smtClean="0"/>
              <a:t>4/7/17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1EE1AC-C9C9-6E4B-B312-86B4310CBFEA}" type="datetimeFigureOut">
              <a:rPr lang="en-US" smtClean="0"/>
              <a:t>4/7/17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EE1AC-C9C9-6E4B-B312-86B4310CBFEA}" type="datetimeFigureOut">
              <a:rPr lang="en-US" smtClean="0"/>
              <a:t>4/7/17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4/7/17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4/7/17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EE1AC-C9C9-6E4B-B312-86B4310CBFEA}" type="datetimeFigureOut">
              <a:rPr lang="en-US" smtClean="0"/>
              <a:t>4/7/17</a:t>
            </a:fld>
            <a:endParaRPr lang="en-US"/>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FD01-1AD5-E745-9704-EED3D113821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ity-logo-unity-32506259-1344-10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50" y="-112069"/>
            <a:ext cx="8148574" cy="6062927"/>
          </a:xfrm>
          <a:prstGeom prst="rect">
            <a:avLst/>
          </a:prstGeom>
        </p:spPr>
      </p:pic>
      <p:sp>
        <p:nvSpPr>
          <p:cNvPr id="5" name="TextBox 4"/>
          <p:cNvSpPr txBox="1"/>
          <p:nvPr/>
        </p:nvSpPr>
        <p:spPr>
          <a:xfrm>
            <a:off x="756521" y="5236448"/>
            <a:ext cx="7638796" cy="986937"/>
          </a:xfrm>
          <a:prstGeom prst="rect">
            <a:avLst/>
          </a:prstGeom>
          <a:noFill/>
        </p:spPr>
        <p:txBody>
          <a:bodyPr wrap="square" rtlCol="0">
            <a:spAutoFit/>
          </a:bodyPr>
          <a:lstStyle/>
          <a:p>
            <a:pPr algn="ctr">
              <a:lnSpc>
                <a:spcPct val="90000"/>
              </a:lnSpc>
            </a:pPr>
            <a:r>
              <a:rPr lang="en-US" sz="3200" spc="300" dirty="0" smtClean="0">
                <a:latin typeface="Century Gothic"/>
                <a:ea typeface="AppleGothic"/>
                <a:cs typeface="Century Gothic"/>
              </a:rPr>
              <a:t>A SERMON SERIES THROUGH THE BOOK OF EPHESIANS</a:t>
            </a:r>
          </a:p>
        </p:txBody>
      </p:sp>
    </p:spTree>
    <p:extLst>
      <p:ext uri="{BB962C8B-B14F-4D97-AF65-F5344CB8AC3E}">
        <p14:creationId xmlns:p14="http://schemas.microsoft.com/office/powerpoint/2010/main" val="368167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99" y="1783394"/>
            <a:ext cx="9162899" cy="3350503"/>
          </a:xfrm>
          <a:prstGeom prst="rect">
            <a:avLst/>
          </a:prstGeom>
        </p:spPr>
      </p:pic>
      <p:sp>
        <p:nvSpPr>
          <p:cNvPr id="4" name="TextBox 3"/>
          <p:cNvSpPr txBox="1"/>
          <p:nvPr/>
        </p:nvSpPr>
        <p:spPr>
          <a:xfrm>
            <a:off x="597617" y="2801088"/>
            <a:ext cx="6872590" cy="1378326"/>
          </a:xfrm>
          <a:prstGeom prst="rect">
            <a:avLst/>
          </a:prstGeom>
          <a:noFill/>
        </p:spPr>
        <p:txBody>
          <a:bodyPr wrap="square" rtlCol="0">
            <a:spAutoFit/>
          </a:bodyPr>
          <a:lstStyle/>
          <a:p>
            <a:pPr>
              <a:lnSpc>
                <a:spcPct val="90000"/>
              </a:lnSpc>
            </a:pPr>
            <a:r>
              <a:rPr lang="en-US" sz="4600" dirty="0" smtClean="0">
                <a:solidFill>
                  <a:schemeClr val="tx2">
                    <a:lumMod val="25000"/>
                  </a:schemeClr>
                </a:solidFill>
                <a:latin typeface="Times New Roman"/>
                <a:cs typeface="Times New Roman"/>
              </a:rPr>
              <a:t>There is a danger of falling in this battle.</a:t>
            </a:r>
            <a:endParaRPr lang="en-US" sz="4600" dirty="0">
              <a:solidFill>
                <a:schemeClr val="tx2">
                  <a:lumMod val="25000"/>
                </a:schemeClr>
              </a:solidFill>
              <a:latin typeface="Times New Roman"/>
              <a:cs typeface="Times New Roman"/>
            </a:endParaRPr>
          </a:p>
        </p:txBody>
      </p:sp>
    </p:spTree>
    <p:extLst>
      <p:ext uri="{BB962C8B-B14F-4D97-AF65-F5344CB8AC3E}">
        <p14:creationId xmlns:p14="http://schemas.microsoft.com/office/powerpoint/2010/main" val="269010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Ephesians </a:t>
            </a:r>
            <a:r>
              <a:rPr lang="en-US" b="1" dirty="0"/>
              <a:t>6</a:t>
            </a:r>
            <a:endParaRPr lang="en-US" b="1" dirty="0" smtClean="0"/>
          </a:p>
          <a:p>
            <a:pPr marL="0" indent="0">
              <a:buNone/>
            </a:pPr>
            <a:r>
              <a:rPr lang="en-US" b="1" dirty="0" smtClean="0"/>
              <a:t>13</a:t>
            </a:r>
            <a:r>
              <a:rPr lang="en-US" b="1" dirty="0"/>
              <a:t> </a:t>
            </a:r>
            <a:r>
              <a:rPr lang="en-US" dirty="0" smtClean="0"/>
              <a:t>Therefore take up the whole armor of God, that you may be able to withstand in the evil day, and having done all, to stand firm. </a:t>
            </a:r>
            <a:r>
              <a:rPr lang="en-US" b="1" dirty="0" smtClean="0"/>
              <a:t>14</a:t>
            </a:r>
            <a:r>
              <a:rPr lang="en-US" b="1" dirty="0"/>
              <a:t> </a:t>
            </a:r>
            <a:r>
              <a:rPr lang="en-US" dirty="0" smtClean="0"/>
              <a:t>Stand therefore…</a:t>
            </a:r>
            <a:endParaRPr lang="en-US" dirty="0" smtClean="0">
              <a:solidFill>
                <a:srgbClr val="FFFFFF"/>
              </a:solidFill>
            </a:endParaRPr>
          </a:p>
        </p:txBody>
      </p:sp>
    </p:spTree>
    <p:extLst>
      <p:ext uri="{BB962C8B-B14F-4D97-AF65-F5344CB8AC3E}">
        <p14:creationId xmlns:p14="http://schemas.microsoft.com/office/powerpoint/2010/main" val="1762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Ephesians </a:t>
            </a:r>
            <a:r>
              <a:rPr lang="en-US" b="1" dirty="0"/>
              <a:t>6</a:t>
            </a:r>
            <a:endParaRPr lang="en-US" b="1" dirty="0" smtClean="0"/>
          </a:p>
          <a:p>
            <a:pPr marL="0" indent="0">
              <a:buNone/>
            </a:pPr>
            <a:r>
              <a:rPr lang="en-US" b="1" dirty="0" smtClean="0"/>
              <a:t>13</a:t>
            </a:r>
            <a:r>
              <a:rPr lang="en-US" b="1" dirty="0"/>
              <a:t> </a:t>
            </a:r>
            <a:r>
              <a:rPr lang="en-US" dirty="0" smtClean="0"/>
              <a:t>Therefore take up the whole armor of God, that you may be able to </a:t>
            </a:r>
            <a:r>
              <a:rPr lang="en-US" b="1" u="sng" dirty="0" smtClean="0">
                <a:solidFill>
                  <a:srgbClr val="FFFF00"/>
                </a:solidFill>
              </a:rPr>
              <a:t>withstand</a:t>
            </a:r>
            <a:r>
              <a:rPr lang="en-US" dirty="0" smtClean="0"/>
              <a:t> in the evil day, and having done all, to stand firm. </a:t>
            </a:r>
            <a:r>
              <a:rPr lang="en-US" b="1" dirty="0" smtClean="0"/>
              <a:t>14</a:t>
            </a:r>
            <a:r>
              <a:rPr lang="en-US" b="1" dirty="0"/>
              <a:t> </a:t>
            </a:r>
            <a:r>
              <a:rPr lang="en-US" dirty="0" smtClean="0"/>
              <a:t>Stand therefore…</a:t>
            </a:r>
            <a:endParaRPr lang="en-US" dirty="0" smtClean="0">
              <a:solidFill>
                <a:srgbClr val="FFFFFF"/>
              </a:solidFill>
            </a:endParaRPr>
          </a:p>
        </p:txBody>
      </p:sp>
    </p:spTree>
    <p:extLst>
      <p:ext uri="{BB962C8B-B14F-4D97-AF65-F5344CB8AC3E}">
        <p14:creationId xmlns:p14="http://schemas.microsoft.com/office/powerpoint/2010/main" val="111172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Ephesians </a:t>
            </a:r>
            <a:r>
              <a:rPr lang="en-US" b="1" dirty="0"/>
              <a:t>6</a:t>
            </a:r>
            <a:endParaRPr lang="en-US" b="1" dirty="0" smtClean="0"/>
          </a:p>
          <a:p>
            <a:pPr marL="0" indent="0">
              <a:buNone/>
            </a:pPr>
            <a:r>
              <a:rPr lang="en-US" b="1" dirty="0" smtClean="0"/>
              <a:t>13</a:t>
            </a:r>
            <a:r>
              <a:rPr lang="en-US" b="1" dirty="0"/>
              <a:t> </a:t>
            </a:r>
            <a:r>
              <a:rPr lang="en-US" dirty="0" smtClean="0"/>
              <a:t>Therefore take up the whole armor of God, that you may be able to </a:t>
            </a:r>
            <a:r>
              <a:rPr lang="en-US" b="1" u="sng" dirty="0" smtClean="0">
                <a:solidFill>
                  <a:srgbClr val="FFFF00"/>
                </a:solidFill>
              </a:rPr>
              <a:t>withstand</a:t>
            </a:r>
            <a:r>
              <a:rPr lang="en-US" dirty="0" smtClean="0"/>
              <a:t> in the evil day, and having done all, to </a:t>
            </a:r>
            <a:r>
              <a:rPr lang="en-US" b="1" u="sng" dirty="0" smtClean="0">
                <a:solidFill>
                  <a:srgbClr val="FFFF00"/>
                </a:solidFill>
              </a:rPr>
              <a:t>stand firm</a:t>
            </a:r>
            <a:r>
              <a:rPr lang="en-US" dirty="0" smtClean="0"/>
              <a:t>. </a:t>
            </a:r>
            <a:r>
              <a:rPr lang="en-US" b="1" dirty="0" smtClean="0"/>
              <a:t>14</a:t>
            </a:r>
            <a:r>
              <a:rPr lang="en-US" b="1" dirty="0"/>
              <a:t> </a:t>
            </a:r>
            <a:r>
              <a:rPr lang="en-US" dirty="0" smtClean="0"/>
              <a:t>Stand therefore…</a:t>
            </a:r>
            <a:endParaRPr lang="en-US" dirty="0" smtClean="0">
              <a:solidFill>
                <a:srgbClr val="FFFFFF"/>
              </a:solidFill>
            </a:endParaRPr>
          </a:p>
        </p:txBody>
      </p:sp>
    </p:spTree>
    <p:extLst>
      <p:ext uri="{BB962C8B-B14F-4D97-AF65-F5344CB8AC3E}">
        <p14:creationId xmlns:p14="http://schemas.microsoft.com/office/powerpoint/2010/main" val="157255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Ephesians </a:t>
            </a:r>
            <a:r>
              <a:rPr lang="en-US" b="1" dirty="0"/>
              <a:t>6</a:t>
            </a:r>
            <a:endParaRPr lang="en-US" b="1" dirty="0" smtClean="0"/>
          </a:p>
          <a:p>
            <a:pPr marL="0" indent="0">
              <a:buNone/>
            </a:pPr>
            <a:r>
              <a:rPr lang="en-US" b="1" dirty="0" smtClean="0"/>
              <a:t>13</a:t>
            </a:r>
            <a:r>
              <a:rPr lang="en-US" b="1" dirty="0"/>
              <a:t> </a:t>
            </a:r>
            <a:r>
              <a:rPr lang="en-US" dirty="0" smtClean="0"/>
              <a:t>Therefore take up the whole armor of God, that you may be able to </a:t>
            </a:r>
            <a:r>
              <a:rPr lang="en-US" b="1" u="sng" dirty="0" smtClean="0">
                <a:solidFill>
                  <a:srgbClr val="FFFF00"/>
                </a:solidFill>
              </a:rPr>
              <a:t>withstand</a:t>
            </a:r>
            <a:r>
              <a:rPr lang="en-US" dirty="0" smtClean="0"/>
              <a:t> in the evil day, and having done all, to </a:t>
            </a:r>
            <a:r>
              <a:rPr lang="en-US" b="1" u="sng" dirty="0" smtClean="0">
                <a:solidFill>
                  <a:srgbClr val="FFFF00"/>
                </a:solidFill>
              </a:rPr>
              <a:t>stand firm</a:t>
            </a:r>
            <a:r>
              <a:rPr lang="en-US" dirty="0" smtClean="0"/>
              <a:t>. </a:t>
            </a:r>
            <a:r>
              <a:rPr lang="en-US" b="1" dirty="0" smtClean="0"/>
              <a:t>14</a:t>
            </a:r>
            <a:r>
              <a:rPr lang="en-US" b="1" dirty="0"/>
              <a:t> </a:t>
            </a:r>
            <a:r>
              <a:rPr lang="en-US" b="1" u="sng" dirty="0" smtClean="0">
                <a:solidFill>
                  <a:srgbClr val="FFFF00"/>
                </a:solidFill>
              </a:rPr>
              <a:t>Stand</a:t>
            </a:r>
            <a:r>
              <a:rPr lang="en-US" dirty="0" smtClean="0"/>
              <a:t> therefore…</a:t>
            </a:r>
            <a:endParaRPr lang="en-US" dirty="0" smtClean="0">
              <a:solidFill>
                <a:srgbClr val="FFFFFF"/>
              </a:solidFill>
            </a:endParaRPr>
          </a:p>
        </p:txBody>
      </p:sp>
    </p:spTree>
    <p:extLst>
      <p:ext uri="{BB962C8B-B14F-4D97-AF65-F5344CB8AC3E}">
        <p14:creationId xmlns:p14="http://schemas.microsoft.com/office/powerpoint/2010/main" val="121735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99" y="1783394"/>
            <a:ext cx="9162899" cy="3350503"/>
          </a:xfrm>
          <a:prstGeom prst="rect">
            <a:avLst/>
          </a:prstGeom>
        </p:spPr>
      </p:pic>
      <p:sp>
        <p:nvSpPr>
          <p:cNvPr id="4" name="TextBox 3"/>
          <p:cNvSpPr txBox="1"/>
          <p:nvPr/>
        </p:nvSpPr>
        <p:spPr>
          <a:xfrm>
            <a:off x="597617" y="2801088"/>
            <a:ext cx="6872590" cy="1378326"/>
          </a:xfrm>
          <a:prstGeom prst="rect">
            <a:avLst/>
          </a:prstGeom>
          <a:noFill/>
        </p:spPr>
        <p:txBody>
          <a:bodyPr wrap="square" rtlCol="0">
            <a:spAutoFit/>
          </a:bodyPr>
          <a:lstStyle/>
          <a:p>
            <a:pPr>
              <a:lnSpc>
                <a:spcPct val="90000"/>
              </a:lnSpc>
            </a:pPr>
            <a:r>
              <a:rPr lang="en-US" sz="4600" dirty="0" smtClean="0">
                <a:solidFill>
                  <a:schemeClr val="tx2">
                    <a:lumMod val="25000"/>
                  </a:schemeClr>
                </a:solidFill>
                <a:latin typeface="Times New Roman"/>
                <a:cs typeface="Times New Roman"/>
              </a:rPr>
              <a:t>God has supplied all we need for victory.</a:t>
            </a:r>
            <a:endParaRPr lang="en-US" sz="4600" dirty="0">
              <a:solidFill>
                <a:schemeClr val="tx2">
                  <a:lumMod val="25000"/>
                </a:schemeClr>
              </a:solidFill>
              <a:latin typeface="Times New Roman"/>
              <a:cs typeface="Times New Roman"/>
            </a:endParaRPr>
          </a:p>
        </p:txBody>
      </p:sp>
    </p:spTree>
    <p:extLst>
      <p:ext uri="{BB962C8B-B14F-4D97-AF65-F5344CB8AC3E}">
        <p14:creationId xmlns:p14="http://schemas.microsoft.com/office/powerpoint/2010/main" val="139484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Ephesians </a:t>
            </a:r>
            <a:r>
              <a:rPr lang="en-US" b="1" dirty="0" smtClean="0"/>
              <a:t>6</a:t>
            </a:r>
            <a:endParaRPr lang="en-US" b="1" dirty="0" smtClean="0"/>
          </a:p>
          <a:p>
            <a:pPr marL="0" indent="0">
              <a:buNone/>
            </a:pPr>
            <a:r>
              <a:rPr lang="en-US" b="1" dirty="0" smtClean="0"/>
              <a:t>10</a:t>
            </a:r>
            <a:r>
              <a:rPr lang="en-US" b="1" dirty="0"/>
              <a:t> </a:t>
            </a:r>
            <a:r>
              <a:rPr lang="en-US" dirty="0" smtClean="0"/>
              <a:t>Finall</a:t>
            </a:r>
            <a:r>
              <a:rPr lang="en-US" dirty="0" smtClean="0"/>
              <a:t>y, </a:t>
            </a:r>
            <a:r>
              <a:rPr lang="en-US" b="1" u="sng" dirty="0" smtClean="0">
                <a:solidFill>
                  <a:srgbClr val="FFFF00"/>
                </a:solidFill>
              </a:rPr>
              <a:t>be strong in the Lord</a:t>
            </a:r>
            <a:r>
              <a:rPr lang="en-US" dirty="0" smtClean="0"/>
              <a:t> and in the strength of his might. </a:t>
            </a:r>
            <a:endParaRPr lang="en-US" dirty="0" smtClean="0">
              <a:solidFill>
                <a:srgbClr val="FFFFFF"/>
              </a:solidFill>
            </a:endParaRPr>
          </a:p>
        </p:txBody>
      </p:sp>
    </p:spTree>
    <p:extLst>
      <p:ext uri="{BB962C8B-B14F-4D97-AF65-F5344CB8AC3E}">
        <p14:creationId xmlns:p14="http://schemas.microsoft.com/office/powerpoint/2010/main" val="407729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99" y="1783394"/>
            <a:ext cx="9162899" cy="3350503"/>
          </a:xfrm>
          <a:prstGeom prst="rect">
            <a:avLst/>
          </a:prstGeom>
        </p:spPr>
      </p:pic>
      <p:sp>
        <p:nvSpPr>
          <p:cNvPr id="4" name="TextBox 3"/>
          <p:cNvSpPr txBox="1"/>
          <p:nvPr/>
        </p:nvSpPr>
        <p:spPr>
          <a:xfrm>
            <a:off x="597617" y="2763740"/>
            <a:ext cx="6872590" cy="1378326"/>
          </a:xfrm>
          <a:prstGeom prst="rect">
            <a:avLst/>
          </a:prstGeom>
          <a:noFill/>
        </p:spPr>
        <p:txBody>
          <a:bodyPr wrap="square" rtlCol="0">
            <a:spAutoFit/>
          </a:bodyPr>
          <a:lstStyle/>
          <a:p>
            <a:pPr>
              <a:lnSpc>
                <a:spcPct val="90000"/>
              </a:lnSpc>
            </a:pPr>
            <a:r>
              <a:rPr lang="en-US" sz="4600" dirty="0" smtClean="0">
                <a:solidFill>
                  <a:schemeClr val="tx2">
                    <a:lumMod val="25000"/>
                  </a:schemeClr>
                </a:solidFill>
                <a:latin typeface="Times New Roman"/>
                <a:cs typeface="Times New Roman"/>
              </a:rPr>
              <a:t>We must use the resources God supplies.</a:t>
            </a:r>
            <a:endParaRPr lang="en-US" sz="4600" dirty="0">
              <a:solidFill>
                <a:schemeClr val="tx2">
                  <a:lumMod val="25000"/>
                </a:schemeClr>
              </a:solidFill>
              <a:latin typeface="Times New Roman"/>
              <a:cs typeface="Times New Roman"/>
            </a:endParaRPr>
          </a:p>
        </p:txBody>
      </p:sp>
    </p:spTree>
    <p:extLst>
      <p:ext uri="{BB962C8B-B14F-4D97-AF65-F5344CB8AC3E}">
        <p14:creationId xmlns:p14="http://schemas.microsoft.com/office/powerpoint/2010/main" val="36268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Ephesians </a:t>
            </a:r>
            <a:r>
              <a:rPr lang="en-US" b="1" dirty="0"/>
              <a:t>6</a:t>
            </a:r>
            <a:endParaRPr lang="en-US" b="1" dirty="0" smtClean="0"/>
          </a:p>
          <a:p>
            <a:pPr marL="0" indent="0">
              <a:buNone/>
            </a:pPr>
            <a:r>
              <a:rPr lang="en-US" b="1" dirty="0" smtClean="0"/>
              <a:t>11 </a:t>
            </a:r>
            <a:r>
              <a:rPr lang="en-US" b="1" u="sng" dirty="0" smtClean="0">
                <a:solidFill>
                  <a:srgbClr val="FFFF00"/>
                </a:solidFill>
              </a:rPr>
              <a:t>Put on</a:t>
            </a:r>
            <a:r>
              <a:rPr lang="en-US" dirty="0" smtClean="0"/>
              <a:t> the whole armor of God, that you may be able to stand against the schemes of the devil. </a:t>
            </a:r>
            <a:endParaRPr lang="en-US" dirty="0" smtClean="0">
              <a:solidFill>
                <a:srgbClr val="FFFFFF"/>
              </a:solidFill>
            </a:endParaRPr>
          </a:p>
        </p:txBody>
      </p:sp>
    </p:spTree>
    <p:extLst>
      <p:ext uri="{BB962C8B-B14F-4D97-AF65-F5344CB8AC3E}">
        <p14:creationId xmlns:p14="http://schemas.microsoft.com/office/powerpoint/2010/main" val="361070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99" y="1783394"/>
            <a:ext cx="9162899" cy="3350503"/>
          </a:xfrm>
          <a:prstGeom prst="rect">
            <a:avLst/>
          </a:prstGeom>
        </p:spPr>
      </p:pic>
      <p:sp>
        <p:nvSpPr>
          <p:cNvPr id="4" name="TextBox 3"/>
          <p:cNvSpPr txBox="1"/>
          <p:nvPr/>
        </p:nvSpPr>
        <p:spPr>
          <a:xfrm>
            <a:off x="597617" y="2745066"/>
            <a:ext cx="6872590" cy="1434239"/>
          </a:xfrm>
          <a:prstGeom prst="rect">
            <a:avLst/>
          </a:prstGeom>
          <a:noFill/>
        </p:spPr>
        <p:txBody>
          <a:bodyPr wrap="square" rtlCol="0">
            <a:spAutoFit/>
          </a:bodyPr>
          <a:lstStyle/>
          <a:p>
            <a:pPr>
              <a:lnSpc>
                <a:spcPct val="90000"/>
              </a:lnSpc>
            </a:pPr>
            <a:r>
              <a:rPr lang="en-US" sz="4800" dirty="0" smtClean="0">
                <a:solidFill>
                  <a:schemeClr val="tx2">
                    <a:lumMod val="25000"/>
                  </a:schemeClr>
                </a:solidFill>
                <a:latin typeface="Times New Roman"/>
                <a:cs typeface="Times New Roman"/>
              </a:rPr>
              <a:t>There is strength in numbers.</a:t>
            </a:r>
            <a:endParaRPr lang="en-US" sz="4800" dirty="0">
              <a:solidFill>
                <a:schemeClr val="tx2">
                  <a:lumMod val="25000"/>
                </a:schemeClr>
              </a:solidFill>
              <a:latin typeface="Times New Roman"/>
              <a:cs typeface="Times New Roman"/>
            </a:endParaRPr>
          </a:p>
        </p:txBody>
      </p:sp>
    </p:spTree>
    <p:extLst>
      <p:ext uri="{BB962C8B-B14F-4D97-AF65-F5344CB8AC3E}">
        <p14:creationId xmlns:p14="http://schemas.microsoft.com/office/powerpoint/2010/main" val="366276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0900"/>
            <a:ext cx="9144000" cy="5143500"/>
          </a:xfrm>
          <a:prstGeom prst="rect">
            <a:avLst/>
          </a:prstGeom>
        </p:spPr>
      </p:pic>
    </p:spTree>
    <p:extLst>
      <p:ext uri="{BB962C8B-B14F-4D97-AF65-F5344CB8AC3E}">
        <p14:creationId xmlns:p14="http://schemas.microsoft.com/office/powerpoint/2010/main" val="218308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Ephesians </a:t>
            </a:r>
            <a:r>
              <a:rPr lang="en-US" b="1" dirty="0"/>
              <a:t>6</a:t>
            </a:r>
            <a:endParaRPr lang="en-US" b="1" dirty="0" smtClean="0"/>
          </a:p>
          <a:p>
            <a:pPr marL="0" indent="0">
              <a:buNone/>
            </a:pPr>
            <a:r>
              <a:rPr lang="en-US" b="1" dirty="0" smtClean="0"/>
              <a:t>18</a:t>
            </a:r>
            <a:r>
              <a:rPr lang="en-US" dirty="0" smtClean="0"/>
              <a:t> To that end, keep alert with all perseverance, making supplication </a:t>
            </a:r>
            <a:r>
              <a:rPr lang="en-US" b="1" u="sng" dirty="0" smtClean="0">
                <a:solidFill>
                  <a:srgbClr val="FFFF00"/>
                </a:solidFill>
              </a:rPr>
              <a:t>for all the </a:t>
            </a:r>
            <a:r>
              <a:rPr lang="en-US" b="1" u="sng" dirty="0" err="1" smtClean="0">
                <a:solidFill>
                  <a:srgbClr val="FFFF00"/>
                </a:solidFill>
              </a:rPr>
              <a:t>sants</a:t>
            </a:r>
            <a:r>
              <a:rPr lang="en-US" dirty="0" smtClean="0"/>
              <a:t>…</a:t>
            </a:r>
            <a:endParaRPr lang="en-US" dirty="0" smtClean="0">
              <a:solidFill>
                <a:srgbClr val="FFFFFF"/>
              </a:solidFill>
            </a:endParaRPr>
          </a:p>
        </p:txBody>
      </p:sp>
    </p:spTree>
    <p:extLst>
      <p:ext uri="{BB962C8B-B14F-4D97-AF65-F5344CB8AC3E}">
        <p14:creationId xmlns:p14="http://schemas.microsoft.com/office/powerpoint/2010/main" val="145913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99" y="1783394"/>
            <a:ext cx="9162899" cy="3350503"/>
          </a:xfrm>
          <a:prstGeom prst="rect">
            <a:avLst/>
          </a:prstGeom>
        </p:spPr>
      </p:pic>
      <p:sp>
        <p:nvSpPr>
          <p:cNvPr id="4" name="TextBox 3"/>
          <p:cNvSpPr txBox="1"/>
          <p:nvPr/>
        </p:nvSpPr>
        <p:spPr>
          <a:xfrm>
            <a:off x="597617" y="2763740"/>
            <a:ext cx="6872590" cy="1378326"/>
          </a:xfrm>
          <a:prstGeom prst="rect">
            <a:avLst/>
          </a:prstGeom>
          <a:noFill/>
        </p:spPr>
        <p:txBody>
          <a:bodyPr wrap="square" rtlCol="0">
            <a:spAutoFit/>
          </a:bodyPr>
          <a:lstStyle/>
          <a:p>
            <a:pPr>
              <a:lnSpc>
                <a:spcPct val="90000"/>
              </a:lnSpc>
            </a:pPr>
            <a:r>
              <a:rPr lang="en-US" sz="4600" dirty="0" smtClean="0">
                <a:solidFill>
                  <a:schemeClr val="tx2">
                    <a:lumMod val="25000"/>
                  </a:schemeClr>
                </a:solidFill>
                <a:latin typeface="Times New Roman"/>
                <a:cs typeface="Times New Roman"/>
              </a:rPr>
              <a:t>Evangelism is an integral part of spiritual warfare.</a:t>
            </a:r>
            <a:endParaRPr lang="en-US" sz="4600" dirty="0">
              <a:solidFill>
                <a:schemeClr val="tx2">
                  <a:lumMod val="25000"/>
                </a:schemeClr>
              </a:solidFill>
              <a:latin typeface="Times New Roman"/>
              <a:cs typeface="Times New Roman"/>
            </a:endParaRPr>
          </a:p>
        </p:txBody>
      </p:sp>
    </p:spTree>
    <p:extLst>
      <p:ext uri="{BB962C8B-B14F-4D97-AF65-F5344CB8AC3E}">
        <p14:creationId xmlns:p14="http://schemas.microsoft.com/office/powerpoint/2010/main" val="49797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Ephesians </a:t>
            </a:r>
            <a:r>
              <a:rPr lang="en-US" b="1" dirty="0"/>
              <a:t>6</a:t>
            </a:r>
            <a:endParaRPr lang="en-US" b="1" dirty="0" smtClean="0"/>
          </a:p>
          <a:p>
            <a:pPr marL="0" indent="0">
              <a:buNone/>
            </a:pPr>
            <a:r>
              <a:rPr lang="en-US" b="1" dirty="0" smtClean="0"/>
              <a:t>15</a:t>
            </a:r>
            <a:r>
              <a:rPr lang="en-US" b="1" dirty="0"/>
              <a:t> </a:t>
            </a:r>
            <a:r>
              <a:rPr lang="en-US" dirty="0" smtClean="0"/>
              <a:t>and, as shoes for your feet, having put on the readiness given by the </a:t>
            </a:r>
            <a:r>
              <a:rPr lang="en-US" b="1" u="sng" dirty="0" smtClean="0">
                <a:solidFill>
                  <a:srgbClr val="FFFF00"/>
                </a:solidFill>
              </a:rPr>
              <a:t>gospel of peace</a:t>
            </a:r>
            <a:r>
              <a:rPr lang="en-US" dirty="0" smtClean="0"/>
              <a:t>. </a:t>
            </a:r>
            <a:endParaRPr lang="en-US" dirty="0" smtClean="0">
              <a:solidFill>
                <a:srgbClr val="FFFFFF"/>
              </a:solidFill>
            </a:endParaRPr>
          </a:p>
        </p:txBody>
      </p:sp>
    </p:spTree>
    <p:extLst>
      <p:ext uri="{BB962C8B-B14F-4D97-AF65-F5344CB8AC3E}">
        <p14:creationId xmlns:p14="http://schemas.microsoft.com/office/powerpoint/2010/main" val="421515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8800" y="2929167"/>
            <a:ext cx="8331200" cy="3250121"/>
          </a:xfrm>
          <a:prstGeom prst="rect">
            <a:avLst/>
          </a:prstGeom>
          <a:noFill/>
        </p:spPr>
        <p:txBody>
          <a:bodyPr wrap="square" rtlCol="0">
            <a:spAutoFit/>
          </a:bodyPr>
          <a:lstStyle/>
          <a:p>
            <a:pPr marL="520700" indent="-520700">
              <a:lnSpc>
                <a:spcPct val="90000"/>
              </a:lnSpc>
              <a:spcBef>
                <a:spcPts val="3000"/>
              </a:spcBef>
              <a:buFont typeface="+mj-lt"/>
              <a:buAutoNum type="arabicPeriod"/>
            </a:pPr>
            <a:r>
              <a:rPr lang="en-US" sz="3400" dirty="0" smtClean="0">
                <a:latin typeface="Century Gothic"/>
                <a:cs typeface="Century Gothic"/>
              </a:rPr>
              <a:t>Wake up! This is war!</a:t>
            </a:r>
          </a:p>
          <a:p>
            <a:pPr marL="520700" indent="-520700">
              <a:lnSpc>
                <a:spcPct val="90000"/>
              </a:lnSpc>
              <a:spcBef>
                <a:spcPts val="3000"/>
              </a:spcBef>
              <a:buFont typeface="+mj-lt"/>
              <a:buAutoNum type="arabicPeriod"/>
            </a:pPr>
            <a:r>
              <a:rPr lang="en-US" sz="3400" dirty="0" smtClean="0">
                <a:latin typeface="Century Gothic"/>
                <a:cs typeface="Century Gothic"/>
              </a:rPr>
              <a:t>Put on your armor!</a:t>
            </a:r>
          </a:p>
          <a:p>
            <a:pPr marL="520700" indent="-520700">
              <a:lnSpc>
                <a:spcPct val="90000"/>
              </a:lnSpc>
              <a:spcBef>
                <a:spcPts val="3000"/>
              </a:spcBef>
              <a:buFont typeface="+mj-lt"/>
              <a:buAutoNum type="arabicPeriod"/>
            </a:pPr>
            <a:r>
              <a:rPr lang="en-US" sz="3400" dirty="0" smtClean="0">
                <a:latin typeface="Century Gothic"/>
                <a:cs typeface="Century Gothic"/>
              </a:rPr>
              <a:t>Help your brothers and sisters!</a:t>
            </a:r>
          </a:p>
          <a:p>
            <a:pPr marL="520700" indent="-520700">
              <a:lnSpc>
                <a:spcPct val="90000"/>
              </a:lnSpc>
              <a:spcBef>
                <a:spcPts val="3000"/>
              </a:spcBef>
              <a:buFont typeface="+mj-lt"/>
              <a:buAutoNum type="arabicPeriod"/>
            </a:pPr>
            <a:r>
              <a:rPr lang="en-US" sz="3400" dirty="0" smtClean="0">
                <a:latin typeface="Century Gothic"/>
                <a:cs typeface="Century Gothic"/>
              </a:rPr>
              <a:t>Preach the gospel!</a:t>
            </a:r>
            <a:endParaRPr lang="en-US" sz="3400" dirty="0" smtClean="0">
              <a:latin typeface="Century Gothic"/>
              <a:cs typeface="Century Gothic"/>
            </a:endParaRPr>
          </a:p>
        </p:txBody>
      </p:sp>
      <p:pic>
        <p:nvPicPr>
          <p:cNvPr id="4" name="Picture 3"/>
          <p:cNvPicPr>
            <a:picLocks noChangeAspect="1"/>
          </p:cNvPicPr>
          <p:nvPr/>
        </p:nvPicPr>
        <p:blipFill rotWithShape="1">
          <a:blip r:embed="rId2"/>
          <a:srcRect t="46393" b="116"/>
          <a:stretch/>
        </p:blipFill>
        <p:spPr>
          <a:xfrm>
            <a:off x="-18899" y="495173"/>
            <a:ext cx="9162899" cy="1792224"/>
          </a:xfrm>
          <a:prstGeom prst="rect">
            <a:avLst/>
          </a:prstGeom>
        </p:spPr>
      </p:pic>
    </p:spTree>
    <p:extLst>
      <p:ext uri="{BB962C8B-B14F-4D97-AF65-F5344CB8AC3E}">
        <p14:creationId xmlns:p14="http://schemas.microsoft.com/office/powerpoint/2010/main" val="253298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99" y="1783394"/>
            <a:ext cx="9162899" cy="3350503"/>
          </a:xfrm>
          <a:prstGeom prst="rect">
            <a:avLst/>
          </a:prstGeom>
        </p:spPr>
      </p:pic>
      <p:sp>
        <p:nvSpPr>
          <p:cNvPr id="4" name="TextBox 3"/>
          <p:cNvSpPr txBox="1"/>
          <p:nvPr/>
        </p:nvSpPr>
        <p:spPr>
          <a:xfrm>
            <a:off x="597617" y="2982985"/>
            <a:ext cx="5378548" cy="1015663"/>
          </a:xfrm>
          <a:prstGeom prst="rect">
            <a:avLst/>
          </a:prstGeom>
          <a:noFill/>
        </p:spPr>
        <p:txBody>
          <a:bodyPr wrap="square" rtlCol="0">
            <a:spAutoFit/>
          </a:bodyPr>
          <a:lstStyle/>
          <a:p>
            <a:r>
              <a:rPr lang="en-US" sz="6000" dirty="0" smtClean="0">
                <a:solidFill>
                  <a:schemeClr val="tx2">
                    <a:lumMod val="25000"/>
                  </a:schemeClr>
                </a:solidFill>
                <a:latin typeface="Times New Roman"/>
                <a:cs typeface="Times New Roman"/>
              </a:rPr>
              <a:t>All life is war.</a:t>
            </a:r>
            <a:endParaRPr lang="en-US" sz="6000" dirty="0">
              <a:solidFill>
                <a:schemeClr val="tx2">
                  <a:lumMod val="25000"/>
                </a:schemeClr>
              </a:solidFill>
              <a:latin typeface="Times New Roman"/>
              <a:cs typeface="Times New Roman"/>
            </a:endParaRPr>
          </a:p>
        </p:txBody>
      </p:sp>
    </p:spTree>
    <p:extLst>
      <p:ext uri="{BB962C8B-B14F-4D97-AF65-F5344CB8AC3E}">
        <p14:creationId xmlns:p14="http://schemas.microsoft.com/office/powerpoint/2010/main" val="423572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Ephesians </a:t>
            </a:r>
            <a:r>
              <a:rPr lang="en-US" b="1" dirty="0" smtClean="0"/>
              <a:t>6</a:t>
            </a:r>
            <a:endParaRPr lang="en-US" b="1" dirty="0" smtClean="0"/>
          </a:p>
          <a:p>
            <a:pPr marL="0" indent="0">
              <a:buNone/>
            </a:pPr>
            <a:r>
              <a:rPr lang="en-US" b="1" dirty="0" smtClean="0">
                <a:solidFill>
                  <a:srgbClr val="FFFFFF"/>
                </a:solidFill>
              </a:rPr>
              <a:t>16</a:t>
            </a:r>
            <a:r>
              <a:rPr lang="en-US" dirty="0" smtClean="0">
                <a:solidFill>
                  <a:srgbClr val="FFFFFF"/>
                </a:solidFill>
              </a:rPr>
              <a:t> In </a:t>
            </a:r>
            <a:r>
              <a:rPr lang="en-US" b="1" u="sng" dirty="0" smtClean="0">
                <a:solidFill>
                  <a:srgbClr val="FFFF00"/>
                </a:solidFill>
              </a:rPr>
              <a:t>all circumstance</a:t>
            </a:r>
            <a:r>
              <a:rPr lang="en-US" dirty="0" smtClean="0">
                <a:solidFill>
                  <a:srgbClr val="FFFFFF"/>
                </a:solidFill>
              </a:rPr>
              <a:t> take up the shield of faith…</a:t>
            </a:r>
            <a:endParaRPr lang="en-US" dirty="0" smtClean="0">
              <a:solidFill>
                <a:srgbClr val="FFFFFF"/>
              </a:solidFill>
            </a:endParaRPr>
          </a:p>
        </p:txBody>
      </p:sp>
    </p:spTree>
    <p:extLst>
      <p:ext uri="{BB962C8B-B14F-4D97-AF65-F5344CB8AC3E}">
        <p14:creationId xmlns:p14="http://schemas.microsoft.com/office/powerpoint/2010/main" val="342164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Ephesians </a:t>
            </a:r>
            <a:r>
              <a:rPr lang="en-US" b="1" dirty="0" smtClean="0"/>
              <a:t>6</a:t>
            </a:r>
            <a:endParaRPr lang="en-US" b="1" dirty="0" smtClean="0"/>
          </a:p>
          <a:p>
            <a:pPr marL="0" indent="0">
              <a:buNone/>
            </a:pPr>
            <a:r>
              <a:rPr lang="en-US" b="1" dirty="0" smtClean="0">
                <a:solidFill>
                  <a:srgbClr val="FFFFFF"/>
                </a:solidFill>
              </a:rPr>
              <a:t>18</a:t>
            </a:r>
            <a:r>
              <a:rPr lang="en-US" dirty="0" smtClean="0">
                <a:solidFill>
                  <a:srgbClr val="FFFFFF"/>
                </a:solidFill>
              </a:rPr>
              <a:t> To that end, </a:t>
            </a:r>
            <a:r>
              <a:rPr lang="en-US" b="1" u="sng" dirty="0" smtClean="0">
                <a:solidFill>
                  <a:srgbClr val="FFFF00"/>
                </a:solidFill>
              </a:rPr>
              <a:t>keep alert</a:t>
            </a:r>
            <a:r>
              <a:rPr lang="en-US" dirty="0" smtClean="0">
                <a:solidFill>
                  <a:srgbClr val="FFFFFF"/>
                </a:solidFill>
              </a:rPr>
              <a:t> with all perseverance…</a:t>
            </a:r>
            <a:endParaRPr lang="en-US" dirty="0" smtClean="0">
              <a:solidFill>
                <a:srgbClr val="FFFFFF"/>
              </a:solidFill>
            </a:endParaRPr>
          </a:p>
        </p:txBody>
      </p:sp>
    </p:spTree>
    <p:extLst>
      <p:ext uri="{BB962C8B-B14F-4D97-AF65-F5344CB8AC3E}">
        <p14:creationId xmlns:p14="http://schemas.microsoft.com/office/powerpoint/2010/main" val="326738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99" y="1783394"/>
            <a:ext cx="9162899" cy="3350503"/>
          </a:xfrm>
          <a:prstGeom prst="rect">
            <a:avLst/>
          </a:prstGeom>
        </p:spPr>
      </p:pic>
      <p:sp>
        <p:nvSpPr>
          <p:cNvPr id="4" name="TextBox 3"/>
          <p:cNvSpPr txBox="1"/>
          <p:nvPr/>
        </p:nvSpPr>
        <p:spPr>
          <a:xfrm>
            <a:off x="597617" y="2801088"/>
            <a:ext cx="6872590" cy="1378326"/>
          </a:xfrm>
          <a:prstGeom prst="rect">
            <a:avLst/>
          </a:prstGeom>
          <a:noFill/>
        </p:spPr>
        <p:txBody>
          <a:bodyPr wrap="square" rtlCol="0">
            <a:spAutoFit/>
          </a:bodyPr>
          <a:lstStyle/>
          <a:p>
            <a:pPr>
              <a:lnSpc>
                <a:spcPct val="90000"/>
              </a:lnSpc>
            </a:pPr>
            <a:r>
              <a:rPr lang="en-US" sz="4600" dirty="0" smtClean="0">
                <a:solidFill>
                  <a:schemeClr val="tx2">
                    <a:lumMod val="25000"/>
                  </a:schemeClr>
                </a:solidFill>
                <a:latin typeface="Times New Roman"/>
                <a:cs typeface="Times New Roman"/>
              </a:rPr>
              <a:t>This war is against super-natural forces of evil.</a:t>
            </a:r>
            <a:endParaRPr lang="en-US" sz="4600" dirty="0">
              <a:solidFill>
                <a:schemeClr val="tx2">
                  <a:lumMod val="25000"/>
                </a:schemeClr>
              </a:solidFill>
              <a:latin typeface="Times New Roman"/>
              <a:cs typeface="Times New Roman"/>
            </a:endParaRPr>
          </a:p>
        </p:txBody>
      </p:sp>
    </p:spTree>
    <p:extLst>
      <p:ext uri="{BB962C8B-B14F-4D97-AF65-F5344CB8AC3E}">
        <p14:creationId xmlns:p14="http://schemas.microsoft.com/office/powerpoint/2010/main" val="168317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Ephesians </a:t>
            </a:r>
            <a:r>
              <a:rPr lang="en-US" b="1" dirty="0"/>
              <a:t>6</a:t>
            </a:r>
            <a:endParaRPr lang="en-US" b="1" dirty="0" smtClean="0"/>
          </a:p>
          <a:p>
            <a:pPr marL="0" indent="0">
              <a:buNone/>
            </a:pPr>
            <a:r>
              <a:rPr lang="en-US" b="1" dirty="0"/>
              <a:t>1</a:t>
            </a:r>
            <a:r>
              <a:rPr lang="en-US" b="1" dirty="0" smtClean="0"/>
              <a:t>2</a:t>
            </a:r>
            <a:r>
              <a:rPr lang="en-US" b="1" dirty="0"/>
              <a:t> </a:t>
            </a:r>
            <a:r>
              <a:rPr lang="en-US" dirty="0" smtClean="0"/>
              <a:t>For we do not wrestle against flesh and blood, but against the rulers, against the authorities, against the cosmic powers over this present darkness, against the spiritual forces of evil in the heavenly places. </a:t>
            </a:r>
            <a:endParaRPr lang="en-US" dirty="0" smtClean="0">
              <a:solidFill>
                <a:srgbClr val="FFFFFF"/>
              </a:solidFill>
            </a:endParaRPr>
          </a:p>
        </p:txBody>
      </p:sp>
    </p:spTree>
    <p:extLst>
      <p:ext uri="{BB962C8B-B14F-4D97-AF65-F5344CB8AC3E}">
        <p14:creationId xmlns:p14="http://schemas.microsoft.com/office/powerpoint/2010/main" val="208263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Ephesians </a:t>
            </a:r>
            <a:r>
              <a:rPr lang="en-US" b="1" dirty="0"/>
              <a:t>6</a:t>
            </a:r>
            <a:endParaRPr lang="en-US" b="1" dirty="0" smtClean="0"/>
          </a:p>
          <a:p>
            <a:pPr marL="0" indent="0">
              <a:buNone/>
            </a:pPr>
            <a:r>
              <a:rPr lang="en-US" b="1" dirty="0"/>
              <a:t>1</a:t>
            </a:r>
            <a:r>
              <a:rPr lang="en-US" b="1" dirty="0" smtClean="0"/>
              <a:t>2</a:t>
            </a:r>
            <a:r>
              <a:rPr lang="en-US" b="1" dirty="0"/>
              <a:t> </a:t>
            </a:r>
            <a:r>
              <a:rPr lang="en-US" dirty="0" smtClean="0"/>
              <a:t>For we do not wrestle against flesh and blood, but against the rulers, against the authorities, against the </a:t>
            </a:r>
            <a:r>
              <a:rPr lang="en-US" b="1" u="sng" dirty="0" smtClean="0">
                <a:solidFill>
                  <a:srgbClr val="FFFF00"/>
                </a:solidFill>
              </a:rPr>
              <a:t>cosmic powers over this present darkness</a:t>
            </a:r>
            <a:r>
              <a:rPr lang="en-US" dirty="0" smtClean="0"/>
              <a:t>, against the spiritual forces of evil in the heavenly places. </a:t>
            </a:r>
            <a:endParaRPr lang="en-US" dirty="0" smtClean="0">
              <a:solidFill>
                <a:srgbClr val="FFFFFF"/>
              </a:solidFill>
            </a:endParaRPr>
          </a:p>
        </p:txBody>
      </p:sp>
    </p:spTree>
    <p:extLst>
      <p:ext uri="{BB962C8B-B14F-4D97-AF65-F5344CB8AC3E}">
        <p14:creationId xmlns:p14="http://schemas.microsoft.com/office/powerpoint/2010/main" val="139057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6858000"/>
          </a:xfrm>
        </p:spPr>
        <p:txBody>
          <a:bodyPr anchor="ctr">
            <a:normAutofit/>
          </a:bodyPr>
          <a:lstStyle/>
          <a:p>
            <a:pPr marL="0" indent="0">
              <a:spcBef>
                <a:spcPts val="0"/>
              </a:spcBef>
              <a:buNone/>
              <a:tabLst>
                <a:tab pos="635000" algn="l"/>
              </a:tabLst>
            </a:pPr>
            <a:r>
              <a:rPr lang="en-US" b="1" dirty="0" smtClean="0"/>
              <a:t>Ephesians </a:t>
            </a:r>
            <a:r>
              <a:rPr lang="en-US" b="1" dirty="0"/>
              <a:t>6</a:t>
            </a:r>
            <a:endParaRPr lang="en-US" b="1" dirty="0" smtClean="0"/>
          </a:p>
          <a:p>
            <a:pPr marL="0" indent="0">
              <a:buNone/>
            </a:pPr>
            <a:r>
              <a:rPr lang="en-US" b="1" dirty="0"/>
              <a:t>1</a:t>
            </a:r>
            <a:r>
              <a:rPr lang="en-US" b="1" dirty="0" smtClean="0"/>
              <a:t>2</a:t>
            </a:r>
            <a:r>
              <a:rPr lang="en-US" b="1" dirty="0"/>
              <a:t> </a:t>
            </a:r>
            <a:r>
              <a:rPr lang="en-US" dirty="0" smtClean="0"/>
              <a:t>For we do not wrestle against flesh and blood, but against the rulers, against the authorities, against the </a:t>
            </a:r>
            <a:r>
              <a:rPr lang="en-US" b="1" u="sng" dirty="0" smtClean="0">
                <a:solidFill>
                  <a:srgbClr val="FFFF00"/>
                </a:solidFill>
              </a:rPr>
              <a:t>cosmic powers over this present darkness</a:t>
            </a:r>
            <a:r>
              <a:rPr lang="en-US" dirty="0" smtClean="0"/>
              <a:t>, against the </a:t>
            </a:r>
            <a:r>
              <a:rPr lang="en-US" b="1" u="sng" dirty="0" smtClean="0">
                <a:solidFill>
                  <a:srgbClr val="FFFF00"/>
                </a:solidFill>
              </a:rPr>
              <a:t>spiritual forces of evil in the heavenly places</a:t>
            </a:r>
            <a:r>
              <a:rPr lang="en-US" dirty="0" smtClean="0"/>
              <a:t>. </a:t>
            </a:r>
            <a:endParaRPr lang="en-US" dirty="0" smtClean="0">
              <a:solidFill>
                <a:srgbClr val="FFFFFF"/>
              </a:solidFill>
            </a:endParaRPr>
          </a:p>
        </p:txBody>
      </p:sp>
    </p:spTree>
    <p:extLst>
      <p:ext uri="{BB962C8B-B14F-4D97-AF65-F5344CB8AC3E}">
        <p14:creationId xmlns:p14="http://schemas.microsoft.com/office/powerpoint/2010/main" val="341014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20653</TotalTime>
  <Words>206</Words>
  <Application>Microsoft Macintosh PowerPoint</Application>
  <PresentationFormat>On-screen Show (4:3)</PresentationFormat>
  <Paragraphs>38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Carter</dc:creator>
  <cp:lastModifiedBy>David Maxson</cp:lastModifiedBy>
  <cp:revision>247</cp:revision>
  <dcterms:created xsi:type="dcterms:W3CDTF">2015-10-29T03:17:02Z</dcterms:created>
  <dcterms:modified xsi:type="dcterms:W3CDTF">2017-04-09T12:29:01Z</dcterms:modified>
</cp:coreProperties>
</file>