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785" r:id="rId2"/>
    <p:sldId id="797" r:id="rId3"/>
    <p:sldId id="691" r:id="rId4"/>
    <p:sldId id="798" r:id="rId5"/>
    <p:sldId id="799" r:id="rId6"/>
    <p:sldId id="786" r:id="rId7"/>
    <p:sldId id="780" r:id="rId8"/>
    <p:sldId id="800" r:id="rId9"/>
    <p:sldId id="801" r:id="rId10"/>
    <p:sldId id="788" r:id="rId11"/>
    <p:sldId id="791" r:id="rId12"/>
    <p:sldId id="794" r:id="rId13"/>
    <p:sldId id="795" r:id="rId14"/>
    <p:sldId id="790" r:id="rId15"/>
    <p:sldId id="793" r:id="rId16"/>
    <p:sldId id="79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2" autoAdjust="0"/>
    <p:restoredTop sz="99012" autoAdjust="0"/>
  </p:normalViewPr>
  <p:slideViewPr>
    <p:cSldViewPr snapToGrid="0" snapToObjects="1">
      <p:cViewPr>
        <p:scale>
          <a:sx n="50" d="100"/>
          <a:sy n="50" d="100"/>
        </p:scale>
        <p:origin x="-1794" y="-1266"/>
      </p:cViewPr>
      <p:guideLst>
        <p:guide orient="horz" pos="216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106822"/>
            <a:ext cx="9144000" cy="330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11600" spc="300" dirty="0" smtClean="0">
                <a:latin typeface="Seravek ExtraLight"/>
                <a:cs typeface="Seravek ExtraLight"/>
              </a:rPr>
              <a:t>A LIFE THAT</a:t>
            </a:r>
          </a:p>
          <a:p>
            <a:pPr algn="ctr">
              <a:lnSpc>
                <a:spcPct val="75000"/>
              </a:lnSpc>
            </a:pPr>
            <a:r>
              <a:rPr lang="en-US" sz="15000" spc="300" dirty="0" smtClean="0">
                <a:latin typeface="Seravek ExtraLight"/>
                <a:cs typeface="Seravek ExtraLight"/>
              </a:rPr>
              <a:t>MATTERS</a:t>
            </a:r>
            <a:endParaRPr lang="en-US" sz="15000" spc="300" dirty="0">
              <a:latin typeface="Seravek ExtraLight"/>
              <a:cs typeface="Seravek ExtraLight"/>
            </a:endParaRPr>
          </a:p>
        </p:txBody>
      </p:sp>
      <p:pic>
        <p:nvPicPr>
          <p:cNvPr id="1026" name="Picture 2" descr="E:\Sermons\Northwood\Graduation - A Life That Matters - part 2\Slide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85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929133"/>
            <a:ext cx="9144000" cy="101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7600" dirty="0" smtClean="0">
                <a:latin typeface="Seravek ExtraLight"/>
                <a:cs typeface="Seravek ExtraLight"/>
              </a:rPr>
              <a:t>MASTER TO SLAVE</a:t>
            </a:r>
            <a:endParaRPr lang="en-US" sz="7600" dirty="0">
              <a:latin typeface="Seravek ExtraLight"/>
              <a:cs typeface="Seravek ExtraLight"/>
            </a:endParaRPr>
          </a:p>
        </p:txBody>
      </p:sp>
      <p:pic>
        <p:nvPicPr>
          <p:cNvPr id="4098" name="Picture 2" descr="E:\Sermons\Northwood\Graduation - A Life That Matters - part 2\Slide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62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320293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1 Corinthians 15:25-26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For </a:t>
            </a:r>
            <a:r>
              <a:rPr lang="en-US" dirty="0"/>
              <a:t>he must reign until he has put all his enemies under his feet. </a:t>
            </a:r>
            <a:r>
              <a:rPr lang="en-US" dirty="0" smtClean="0"/>
              <a:t>The </a:t>
            </a:r>
            <a:r>
              <a:rPr lang="en-US" dirty="0"/>
              <a:t>last enemy to be destroyed </a:t>
            </a:r>
            <a:r>
              <a:rPr lang="en-US" dirty="0" smtClean="0"/>
              <a:t>is </a:t>
            </a:r>
            <a:r>
              <a:rPr lang="en-US" b="1" u="sng" dirty="0" smtClean="0">
                <a:solidFill>
                  <a:srgbClr val="FFFF00"/>
                </a:solidFill>
              </a:rPr>
              <a:t>death</a:t>
            </a:r>
            <a:r>
              <a:rPr lang="en-US" dirty="0" smtClean="0"/>
              <a:t>.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7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320293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1 Corinthians 3:21-23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For </a:t>
            </a:r>
            <a:r>
              <a:rPr lang="en-US" dirty="0"/>
              <a:t>all things are yours, </a:t>
            </a:r>
            <a:r>
              <a:rPr lang="en-US" dirty="0" smtClean="0"/>
              <a:t>whether </a:t>
            </a:r>
            <a:r>
              <a:rPr lang="en-US" dirty="0"/>
              <a:t>Paul or </a:t>
            </a:r>
            <a:r>
              <a:rPr lang="en-US" dirty="0" err="1"/>
              <a:t>Apollos</a:t>
            </a:r>
            <a:r>
              <a:rPr lang="en-US" dirty="0"/>
              <a:t> or </a:t>
            </a:r>
            <a:r>
              <a:rPr lang="en-US" dirty="0" err="1"/>
              <a:t>Cephas</a:t>
            </a:r>
            <a:r>
              <a:rPr lang="en-US" dirty="0"/>
              <a:t> or the world or life or </a:t>
            </a:r>
            <a:r>
              <a:rPr lang="en-US" b="1" u="sng" dirty="0" smtClean="0">
                <a:solidFill>
                  <a:srgbClr val="FFFF00"/>
                </a:solidFill>
              </a:rPr>
              <a:t>death</a:t>
            </a:r>
            <a:r>
              <a:rPr lang="en-US" dirty="0" smtClean="0"/>
              <a:t> </a:t>
            </a:r>
            <a:r>
              <a:rPr lang="en-US" dirty="0"/>
              <a:t>or the present or the future—all are yours, </a:t>
            </a:r>
            <a:r>
              <a:rPr lang="en-US" dirty="0" smtClean="0"/>
              <a:t>and </a:t>
            </a:r>
            <a:r>
              <a:rPr lang="en-US" dirty="0"/>
              <a:t>you are Christ’s, and Christ is God’s.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9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320293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Philippians 1:21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For to me to live is </a:t>
            </a:r>
            <a:r>
              <a:rPr lang="en-US" b="1" u="sng" dirty="0" smtClean="0">
                <a:solidFill>
                  <a:srgbClr val="FFFF00"/>
                </a:solidFill>
              </a:rPr>
              <a:t>Christ</a:t>
            </a:r>
            <a:r>
              <a:rPr lang="en-US" dirty="0" smtClean="0"/>
              <a:t>, and to die is </a:t>
            </a:r>
            <a:r>
              <a:rPr lang="en-US" b="1" u="sng" dirty="0" smtClean="0">
                <a:solidFill>
                  <a:srgbClr val="FFFF00"/>
                </a:solidFill>
              </a:rPr>
              <a:t>gain</a:t>
            </a:r>
            <a:r>
              <a:rPr lang="en-US" dirty="0" smtClean="0"/>
              <a:t>.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8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3003829"/>
            <a:ext cx="9144000" cy="89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6600" dirty="0" smtClean="0">
                <a:latin typeface="Seravek ExtraLight"/>
                <a:cs typeface="Seravek ExtraLight"/>
              </a:rPr>
              <a:t>THE ULTIMATE DO-OVER</a:t>
            </a:r>
            <a:endParaRPr lang="en-US" sz="6600" dirty="0">
              <a:latin typeface="Seravek ExtraLight"/>
              <a:cs typeface="Seravek ExtraLight"/>
            </a:endParaRPr>
          </a:p>
        </p:txBody>
      </p:sp>
      <p:pic>
        <p:nvPicPr>
          <p:cNvPr id="5122" name="Picture 2" descr="E:\Sermons\Northwood\Graduation - A Life That Matters - part 2\Slide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21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6915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1 Corinthians 15:17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And if Christ has not been raised, your faith is futile and you are still in your </a:t>
            </a:r>
            <a:r>
              <a:rPr lang="en-US" b="1" u="sng" dirty="0" smtClean="0">
                <a:solidFill>
                  <a:srgbClr val="FFFF00"/>
                </a:solidFill>
              </a:rPr>
              <a:t>sins</a:t>
            </a:r>
            <a:r>
              <a:rPr lang="en-US" dirty="0" smtClean="0"/>
              <a:t>.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7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1333" y="1546289"/>
            <a:ext cx="84413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eravek ExtraLight"/>
                <a:cs typeface="Seravek ExtraLight"/>
              </a:rPr>
              <a:t>Therefore, if anyone is in Christ, he is a new creation. The old has passed away; behold, the new has come</a:t>
            </a:r>
          </a:p>
          <a:p>
            <a:pPr algn="ctr"/>
            <a:r>
              <a:rPr lang="en-US" sz="4800" dirty="0" smtClean="0">
                <a:latin typeface="Seravek ExtraLight"/>
                <a:cs typeface="Seravek ExtraLight"/>
              </a:rPr>
              <a:t>1 </a:t>
            </a:r>
            <a:r>
              <a:rPr lang="en-US" sz="4800" dirty="0" err="1" smtClean="0">
                <a:latin typeface="Seravek ExtraLight"/>
                <a:cs typeface="Seravek ExtraLight"/>
              </a:rPr>
              <a:t>Cor</a:t>
            </a:r>
            <a:r>
              <a:rPr lang="en-US" sz="4800" dirty="0" smtClean="0">
                <a:latin typeface="Seravek ExtraLight"/>
                <a:cs typeface="Seravek ExtraLight"/>
              </a:rPr>
              <a:t> 5:17</a:t>
            </a:r>
            <a:endParaRPr lang="en-US" sz="4800" dirty="0">
              <a:latin typeface="Seravek ExtraLight"/>
              <a:cs typeface="Seravek ExtraLight"/>
            </a:endParaRPr>
          </a:p>
        </p:txBody>
      </p:sp>
      <p:pic>
        <p:nvPicPr>
          <p:cNvPr id="6146" name="Picture 2" descr="E:\Sermons\Northwood\Graduation - A Life That Matters - part 2\Slide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30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970669"/>
            <a:ext cx="9144000" cy="101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7600" dirty="0" smtClean="0">
                <a:latin typeface="Seravek ExtraLight"/>
                <a:cs typeface="Seravek ExtraLight"/>
              </a:rPr>
              <a:t>BIG BECOMES SMALL</a:t>
            </a:r>
            <a:endParaRPr lang="en-US" sz="7600" dirty="0">
              <a:latin typeface="Seravek ExtraLight"/>
              <a:cs typeface="Seravek ExtraLight"/>
            </a:endParaRPr>
          </a:p>
        </p:txBody>
      </p:sp>
      <p:pic>
        <p:nvPicPr>
          <p:cNvPr id="2050" name="Picture 2" descr="E:\Sermons\Northwood\Graduation - A Life That Matters - part 2\Slide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05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2 Corinthians 4:16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So </a:t>
            </a:r>
            <a:r>
              <a:rPr lang="en-US" dirty="0"/>
              <a:t>we do not lose heart. Though our </a:t>
            </a:r>
            <a:r>
              <a:rPr lang="en-US" b="1" u="sng" dirty="0" smtClean="0">
                <a:solidFill>
                  <a:srgbClr val="FFFF00"/>
                </a:solidFill>
              </a:rPr>
              <a:t>inner </a:t>
            </a:r>
            <a:r>
              <a:rPr lang="en-US" b="1" u="sng" dirty="0">
                <a:solidFill>
                  <a:srgbClr val="FFFF00"/>
                </a:solidFill>
              </a:rPr>
              <a:t>self</a:t>
            </a:r>
            <a:r>
              <a:rPr lang="en-US" dirty="0"/>
              <a:t> is wasting away, our </a:t>
            </a:r>
            <a:r>
              <a:rPr lang="en-US" b="1" u="sng" dirty="0" smtClean="0">
                <a:solidFill>
                  <a:srgbClr val="FFFF00"/>
                </a:solidFill>
              </a:rPr>
              <a:t>outer </a:t>
            </a:r>
            <a:r>
              <a:rPr lang="en-US" b="1" u="sng" dirty="0">
                <a:solidFill>
                  <a:srgbClr val="FFFF00"/>
                </a:solidFill>
              </a:rPr>
              <a:t>self</a:t>
            </a:r>
            <a:r>
              <a:rPr lang="en-US" dirty="0"/>
              <a:t> is being renewed day by day.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4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2 Corinthians 4:17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For </a:t>
            </a:r>
            <a:r>
              <a:rPr lang="en-US" dirty="0"/>
              <a:t>this </a:t>
            </a:r>
            <a:r>
              <a:rPr lang="en-US" b="1" dirty="0" smtClean="0">
                <a:solidFill>
                  <a:srgbClr val="FFFF00"/>
                </a:solidFill>
              </a:rPr>
              <a:t>light, momentary </a:t>
            </a:r>
            <a:r>
              <a:rPr lang="en-US" b="1" dirty="0">
                <a:solidFill>
                  <a:srgbClr val="FFFF00"/>
                </a:solidFill>
              </a:rPr>
              <a:t>affliction</a:t>
            </a:r>
            <a:r>
              <a:rPr lang="en-US" dirty="0"/>
              <a:t> is preparing for us an eternal weight of glory beyond all comparison.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3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2 Corinthians 4:18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as </a:t>
            </a:r>
            <a:r>
              <a:rPr lang="en-US" dirty="0"/>
              <a:t>we look not to the things that are seen but to the things that are unseen. For the things that are seen are </a:t>
            </a:r>
            <a:r>
              <a:rPr lang="en-US" b="1" u="sng" dirty="0" smtClean="0">
                <a:solidFill>
                  <a:srgbClr val="FFFF00"/>
                </a:solidFill>
              </a:rPr>
              <a:t>transient</a:t>
            </a:r>
            <a:r>
              <a:rPr lang="en-US" dirty="0" smtClean="0"/>
              <a:t>, </a:t>
            </a:r>
            <a:r>
              <a:rPr lang="en-US" dirty="0"/>
              <a:t>but the things that are unseen are </a:t>
            </a:r>
            <a:r>
              <a:rPr lang="en-US" b="1" u="sng" dirty="0" smtClean="0">
                <a:solidFill>
                  <a:srgbClr val="FFFF00"/>
                </a:solidFill>
              </a:rPr>
              <a:t>eternal</a:t>
            </a:r>
            <a:r>
              <a:rPr lang="en-US" dirty="0" smtClean="0"/>
              <a:t>.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4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985155"/>
            <a:ext cx="9144000" cy="101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7600" dirty="0" smtClean="0">
                <a:latin typeface="Seravek ExtraLight"/>
                <a:cs typeface="Seravek ExtraLight"/>
              </a:rPr>
              <a:t>SMALL BECOMES BIG</a:t>
            </a:r>
            <a:endParaRPr lang="en-US" sz="7600" dirty="0">
              <a:latin typeface="Seravek ExtraLight"/>
              <a:cs typeface="Seravek ExtraLight"/>
            </a:endParaRPr>
          </a:p>
        </p:txBody>
      </p:sp>
      <p:pic>
        <p:nvPicPr>
          <p:cNvPr id="3074" name="Picture 2" descr="E:\Sermons\Northwood\Graduation - A Life That Matters - part 2\Slide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9169400" cy="687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57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1 Corinthians 7:17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Only </a:t>
            </a:r>
            <a:r>
              <a:rPr lang="en-US" dirty="0"/>
              <a:t>let each person lead the life that the Lord has </a:t>
            </a:r>
            <a:r>
              <a:rPr lang="en-US" b="1" u="sng" dirty="0" smtClean="0">
                <a:solidFill>
                  <a:srgbClr val="FFFF00"/>
                </a:solidFill>
              </a:rPr>
              <a:t>assigned</a:t>
            </a:r>
            <a:r>
              <a:rPr lang="en-US" dirty="0" smtClean="0"/>
              <a:t> </a:t>
            </a:r>
            <a:r>
              <a:rPr lang="en-US" dirty="0"/>
              <a:t>to him, and to which God has called him.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012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1 Corinthians 7:19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For </a:t>
            </a:r>
            <a:r>
              <a:rPr lang="en-US" dirty="0"/>
              <a:t>neither circumcision counts for anything nor </a:t>
            </a:r>
            <a:r>
              <a:rPr lang="en-US" dirty="0" err="1"/>
              <a:t>uncircumcision</a:t>
            </a:r>
            <a:r>
              <a:rPr lang="en-US" dirty="0"/>
              <a:t>, but keeping the </a:t>
            </a:r>
            <a:r>
              <a:rPr lang="en-US" b="1" u="sng" dirty="0" smtClean="0">
                <a:solidFill>
                  <a:srgbClr val="FFFF00"/>
                </a:solidFill>
              </a:rPr>
              <a:t>commandments </a:t>
            </a:r>
            <a:r>
              <a:rPr lang="en-US" b="1" u="sng" dirty="0">
                <a:solidFill>
                  <a:srgbClr val="FFFF00"/>
                </a:solidFill>
              </a:rPr>
              <a:t>of God</a:t>
            </a:r>
            <a:r>
              <a:rPr lang="en-US" dirty="0"/>
              <a:t>.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4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Ephesians 6:5, 9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/>
              <a:t>Bondservants</a:t>
            </a:r>
            <a:r>
              <a:rPr lang="en-US" dirty="0"/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obey</a:t>
            </a:r>
            <a:r>
              <a:rPr lang="en-US" dirty="0" smtClean="0"/>
              <a:t> </a:t>
            </a:r>
            <a:r>
              <a:rPr lang="en-US" dirty="0"/>
              <a:t>your earthly masters</a:t>
            </a:r>
            <a:r>
              <a:rPr lang="en-US" dirty="0" smtClean="0"/>
              <a:t>… knowing </a:t>
            </a:r>
            <a:r>
              <a:rPr lang="en-US" dirty="0"/>
              <a:t>that whatever good anyone does, this he will </a:t>
            </a:r>
            <a:r>
              <a:rPr lang="en-US" b="1" u="sng" dirty="0">
                <a:solidFill>
                  <a:srgbClr val="FFFF00"/>
                </a:solidFill>
              </a:rPr>
              <a:t>receive back from the </a:t>
            </a:r>
            <a:r>
              <a:rPr lang="en-US" b="1" u="sng" dirty="0" smtClean="0">
                <a:solidFill>
                  <a:srgbClr val="FFFF00"/>
                </a:solidFill>
              </a:rPr>
              <a:t>Lord</a:t>
            </a:r>
            <a:r>
              <a:rPr lang="en-US" dirty="0" smtClean="0"/>
              <a:t>, </a:t>
            </a:r>
            <a:r>
              <a:rPr lang="en-US" dirty="0"/>
              <a:t>whether he is a bondservant or free.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75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27272</TotalTime>
  <Words>321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Northwood2</cp:lastModifiedBy>
  <cp:revision>297</cp:revision>
  <dcterms:created xsi:type="dcterms:W3CDTF">2015-10-29T03:17:02Z</dcterms:created>
  <dcterms:modified xsi:type="dcterms:W3CDTF">2017-05-28T14:17:12Z</dcterms:modified>
</cp:coreProperties>
</file>