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84" r:id="rId2"/>
    <p:sldId id="691" r:id="rId3"/>
    <p:sldId id="774" r:id="rId4"/>
    <p:sldId id="775" r:id="rId5"/>
    <p:sldId id="776" r:id="rId6"/>
    <p:sldId id="777" r:id="rId7"/>
    <p:sldId id="778" r:id="rId8"/>
    <p:sldId id="779" r:id="rId9"/>
    <p:sldId id="781" r:id="rId10"/>
    <p:sldId id="782" r:id="rId11"/>
    <p:sldId id="783" r:id="rId12"/>
    <p:sldId id="780" r:id="rId13"/>
    <p:sldId id="785" r:id="rId14"/>
    <p:sldId id="78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2" autoAdjust="0"/>
    <p:restoredTop sz="99012" autoAdjust="0"/>
  </p:normalViewPr>
  <p:slideViewPr>
    <p:cSldViewPr snapToGrid="0" snapToObjects="1">
      <p:cViewPr>
        <p:scale>
          <a:sx n="59" d="100"/>
          <a:sy n="59" d="100"/>
        </p:scale>
        <p:origin x="-976" y="-1160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993"/>
            <a:ext cx="9144000" cy="61211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69993"/>
            <a:ext cx="9144000" cy="612119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10481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100" spc="-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ravek ExtraLight"/>
                <a:cs typeface="Seravek ExtraLight"/>
              </a:rPr>
              <a:t>RELENTLESS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42214"/>
            <a:ext cx="91440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0" spc="-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ravek ExtraLight"/>
                <a:cs typeface="Seravek ExtraLight"/>
              </a:rPr>
              <a:t>GRACE</a:t>
            </a:r>
          </a:p>
        </p:txBody>
      </p:sp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43 </a:t>
            </a:r>
            <a:r>
              <a:rPr lang="en-US" dirty="0" smtClean="0"/>
              <a:t>Many </a:t>
            </a:r>
            <a:r>
              <a:rPr lang="en-US" dirty="0"/>
              <a:t>times he </a:t>
            </a:r>
            <a:r>
              <a:rPr lang="en-US" b="1" u="sng" dirty="0">
                <a:solidFill>
                  <a:srgbClr val="FFFF00"/>
                </a:solidFill>
              </a:rPr>
              <a:t>delivered</a:t>
            </a:r>
            <a:r>
              <a:rPr lang="en-US" dirty="0"/>
              <a:t> them,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 but </a:t>
            </a:r>
            <a:r>
              <a:rPr lang="en-US" dirty="0"/>
              <a:t>they were rebellious in their purposes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 and </a:t>
            </a:r>
            <a:r>
              <a:rPr lang="en-US" dirty="0"/>
              <a:t>were brought low through their iniquity.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44 </a:t>
            </a:r>
            <a:r>
              <a:rPr lang="en-US" dirty="0" smtClean="0"/>
              <a:t>Nevertheless</a:t>
            </a:r>
            <a:r>
              <a:rPr lang="en-US" dirty="0"/>
              <a:t>, he looked upon their distress,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 when </a:t>
            </a:r>
            <a:r>
              <a:rPr lang="en-US" dirty="0"/>
              <a:t>he heard their cry.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45 </a:t>
            </a:r>
            <a:r>
              <a:rPr lang="en-US" dirty="0" smtClean="0"/>
              <a:t>For </a:t>
            </a:r>
            <a:r>
              <a:rPr lang="en-US" dirty="0"/>
              <a:t>their sake he </a:t>
            </a:r>
            <a:r>
              <a:rPr lang="en-US" b="1" u="sng" dirty="0">
                <a:solidFill>
                  <a:srgbClr val="FFFF00"/>
                </a:solidFill>
              </a:rPr>
              <a:t>remembered</a:t>
            </a:r>
            <a:r>
              <a:rPr lang="en-US" dirty="0"/>
              <a:t> his covenant,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 and </a:t>
            </a:r>
            <a:r>
              <a:rPr lang="en-US" dirty="0"/>
              <a:t>relented according to the abundance of </a:t>
            </a:r>
            <a:r>
              <a:rPr lang="en-US" dirty="0" smtClean="0"/>
              <a:t>	his </a:t>
            </a:r>
            <a:r>
              <a:rPr lang="en-US" dirty="0"/>
              <a:t>steadfast love.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46 </a:t>
            </a:r>
            <a:r>
              <a:rPr lang="en-US" dirty="0" smtClean="0"/>
              <a:t>He </a:t>
            </a:r>
            <a:r>
              <a:rPr lang="en-US" dirty="0"/>
              <a:t>caused them to be pitied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 by </a:t>
            </a:r>
            <a:r>
              <a:rPr lang="en-US" dirty="0"/>
              <a:t>all those who held them captive.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1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1</a:t>
            </a:r>
            <a:r>
              <a:rPr lang="en-US" dirty="0" smtClean="0"/>
              <a:t> Praise </a:t>
            </a:r>
            <a:r>
              <a:rPr lang="en-US" dirty="0"/>
              <a:t>the Lord!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Oh </a:t>
            </a:r>
            <a:r>
              <a:rPr lang="en-US" b="1" u="sng" dirty="0">
                <a:solidFill>
                  <a:srgbClr val="FFFF00"/>
                </a:solidFill>
              </a:rPr>
              <a:t>give thanks</a:t>
            </a:r>
            <a:r>
              <a:rPr lang="en-US" dirty="0"/>
              <a:t> to the Lord, for he is good,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for </a:t>
            </a:r>
            <a:r>
              <a:rPr lang="en-US" dirty="0"/>
              <a:t>his steadfast love endures forever!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3</a:t>
            </a:r>
            <a:r>
              <a:rPr lang="en-US" dirty="0" smtClean="0"/>
              <a:t> Blessed </a:t>
            </a:r>
            <a:r>
              <a:rPr lang="en-US" dirty="0"/>
              <a:t>are they who observe </a:t>
            </a:r>
            <a:r>
              <a:rPr lang="en-US" b="1" u="sng" dirty="0">
                <a:solidFill>
                  <a:srgbClr val="FFFF00"/>
                </a:solidFill>
              </a:rPr>
              <a:t>justice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who </a:t>
            </a:r>
            <a:r>
              <a:rPr lang="en-US" dirty="0"/>
              <a:t>do </a:t>
            </a:r>
            <a:r>
              <a:rPr lang="en-US" b="1" u="sng" dirty="0">
                <a:solidFill>
                  <a:srgbClr val="FFFF00"/>
                </a:solidFill>
              </a:rPr>
              <a:t>righteousness</a:t>
            </a:r>
            <a:r>
              <a:rPr lang="en-US" dirty="0"/>
              <a:t> at all times!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4 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Remember</a:t>
            </a:r>
            <a:r>
              <a:rPr lang="en-US" dirty="0" smtClean="0"/>
              <a:t> </a:t>
            </a:r>
            <a:r>
              <a:rPr lang="en-US" dirty="0"/>
              <a:t>me, O Lord, when you show favor to </a:t>
            </a:r>
            <a:r>
              <a:rPr lang="en-US" dirty="0" smtClean="0"/>
              <a:t>	your </a:t>
            </a:r>
            <a:r>
              <a:rPr lang="en-US" dirty="0"/>
              <a:t>people;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help </a:t>
            </a:r>
            <a:r>
              <a:rPr lang="en-US" dirty="0"/>
              <a:t>me when you save them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5 </a:t>
            </a:r>
            <a:r>
              <a:rPr lang="en-US" b="1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I may look upon the prosperity of your </a:t>
            </a:r>
            <a:r>
              <a:rPr lang="en-US" dirty="0" smtClean="0"/>
              <a:t>	chosen </a:t>
            </a:r>
            <a:r>
              <a:rPr lang="en-US" dirty="0"/>
              <a:t>ones,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that </a:t>
            </a:r>
            <a:r>
              <a:rPr lang="en-US" dirty="0"/>
              <a:t>I may rejoice in the gladness of your </a:t>
            </a:r>
            <a:r>
              <a:rPr lang="en-US" dirty="0" smtClean="0"/>
              <a:t>	nation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that </a:t>
            </a:r>
            <a:r>
              <a:rPr lang="en-US" dirty="0"/>
              <a:t>I may glory with your inheritance.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7</a:t>
            </a:r>
            <a:r>
              <a:rPr lang="en-US" baseline="30000" dirty="0" smtClean="0"/>
              <a:t> </a:t>
            </a:r>
            <a:r>
              <a:rPr lang="en-US" dirty="0"/>
              <a:t>Our fathers, when they were in Egypt,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did </a:t>
            </a:r>
            <a:r>
              <a:rPr lang="en-US" dirty="0"/>
              <a:t>not consider your wondrous works;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they </a:t>
            </a:r>
            <a:r>
              <a:rPr lang="en-US" dirty="0"/>
              <a:t>did not </a:t>
            </a:r>
            <a:r>
              <a:rPr lang="en-US" b="1" u="sng" dirty="0">
                <a:solidFill>
                  <a:srgbClr val="FFFF00"/>
                </a:solidFill>
              </a:rPr>
              <a:t>remember</a:t>
            </a:r>
            <a:r>
              <a:rPr lang="en-US" dirty="0"/>
              <a:t> the abundance of your </a:t>
            </a:r>
            <a:r>
              <a:rPr lang="en-US" dirty="0" smtClean="0"/>
              <a:t>	steadfast </a:t>
            </a:r>
            <a:r>
              <a:rPr lang="en-US" dirty="0"/>
              <a:t>love,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but </a:t>
            </a:r>
            <a:r>
              <a:rPr lang="en-US" dirty="0"/>
              <a:t>rebelled by the sea, at the Red Sea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13</a:t>
            </a:r>
            <a:r>
              <a:rPr lang="en-US" dirty="0" smtClean="0"/>
              <a:t> But </a:t>
            </a:r>
            <a:r>
              <a:rPr lang="en-US" dirty="0"/>
              <a:t>they soon </a:t>
            </a:r>
            <a:r>
              <a:rPr lang="en-US" b="1" u="sng" dirty="0">
                <a:solidFill>
                  <a:srgbClr val="FFFF00"/>
                </a:solidFill>
              </a:rPr>
              <a:t>forgot</a:t>
            </a:r>
            <a:r>
              <a:rPr lang="en-US" dirty="0"/>
              <a:t> his works;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they </a:t>
            </a:r>
            <a:r>
              <a:rPr lang="en-US" dirty="0"/>
              <a:t>did not wait for his counsel.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14 </a:t>
            </a:r>
            <a:r>
              <a:rPr lang="en-US" dirty="0" smtClean="0"/>
              <a:t>But </a:t>
            </a:r>
            <a:r>
              <a:rPr lang="en-US" dirty="0"/>
              <a:t>they had a wanton craving in the </a:t>
            </a:r>
            <a:r>
              <a:rPr lang="en-US" dirty="0" smtClean="0"/>
              <a:t>	wilderness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and </a:t>
            </a:r>
            <a:r>
              <a:rPr lang="en-US" dirty="0"/>
              <a:t>put God to the test in the desert;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15 </a:t>
            </a:r>
            <a:r>
              <a:rPr lang="en-US" dirty="0" smtClean="0"/>
              <a:t>he </a:t>
            </a:r>
            <a:r>
              <a:rPr lang="en-US" dirty="0"/>
              <a:t>gave them what they asked,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but </a:t>
            </a:r>
            <a:r>
              <a:rPr lang="en-US" dirty="0"/>
              <a:t>sent a wasting disease among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19 </a:t>
            </a:r>
            <a:r>
              <a:rPr lang="en-US" dirty="0" smtClean="0"/>
              <a:t>They </a:t>
            </a:r>
            <a:r>
              <a:rPr lang="en-US" dirty="0"/>
              <a:t>made a calf in </a:t>
            </a:r>
            <a:r>
              <a:rPr lang="en-US" dirty="0" err="1"/>
              <a:t>Horeb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and </a:t>
            </a:r>
            <a:r>
              <a:rPr lang="en-US" dirty="0"/>
              <a:t>worshiped a metal image.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20 </a:t>
            </a:r>
            <a:r>
              <a:rPr lang="en-US" dirty="0" smtClean="0"/>
              <a:t>They </a:t>
            </a:r>
            <a:r>
              <a:rPr lang="en-US" dirty="0"/>
              <a:t>exchanged the glory of </a:t>
            </a:r>
            <a:r>
              <a:rPr lang="en-US" dirty="0" smtClean="0"/>
              <a:t>God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for </a:t>
            </a:r>
            <a:r>
              <a:rPr lang="en-US" dirty="0"/>
              <a:t>the image of an ox that eats grass.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21 </a:t>
            </a:r>
            <a:r>
              <a:rPr lang="en-US" dirty="0" smtClean="0"/>
              <a:t>They </a:t>
            </a:r>
            <a:r>
              <a:rPr lang="en-US" b="1" u="sng" dirty="0">
                <a:solidFill>
                  <a:srgbClr val="FFFF00"/>
                </a:solidFill>
              </a:rPr>
              <a:t>forgot</a:t>
            </a:r>
            <a:r>
              <a:rPr lang="en-US" dirty="0"/>
              <a:t> God, their Savior,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who </a:t>
            </a:r>
            <a:r>
              <a:rPr lang="en-US" dirty="0"/>
              <a:t>had done great things in Egypt,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22 </a:t>
            </a:r>
            <a:r>
              <a:rPr lang="en-US" dirty="0" smtClean="0"/>
              <a:t>wondrous </a:t>
            </a:r>
            <a:r>
              <a:rPr lang="en-US" dirty="0"/>
              <a:t>works in the land of Ham,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and </a:t>
            </a:r>
            <a:r>
              <a:rPr lang="en-US" dirty="0"/>
              <a:t>awesome deeds by the Red Sea.</a:t>
            </a:r>
          </a:p>
        </p:txBody>
      </p:sp>
    </p:spTree>
    <p:extLst>
      <p:ext uri="{BB962C8B-B14F-4D97-AF65-F5344CB8AC3E}">
        <p14:creationId xmlns:p14="http://schemas.microsoft.com/office/powerpoint/2010/main" val="20693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24 </a:t>
            </a:r>
            <a:r>
              <a:rPr lang="en-US" dirty="0" smtClean="0"/>
              <a:t>Then </a:t>
            </a:r>
            <a:r>
              <a:rPr lang="en-US" dirty="0"/>
              <a:t>they despised the pleasant land,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having </a:t>
            </a:r>
            <a:r>
              <a:rPr lang="en-US" b="1" u="sng" dirty="0">
                <a:solidFill>
                  <a:srgbClr val="FFFF00"/>
                </a:solidFill>
              </a:rPr>
              <a:t>no faith</a:t>
            </a:r>
            <a:r>
              <a:rPr lang="en-US" dirty="0"/>
              <a:t> in his promise.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25 </a:t>
            </a:r>
            <a:r>
              <a:rPr lang="en-US" dirty="0" smtClean="0"/>
              <a:t>They </a:t>
            </a:r>
            <a:r>
              <a:rPr lang="en-US" dirty="0"/>
              <a:t>murmured in their tents,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and </a:t>
            </a:r>
            <a:r>
              <a:rPr lang="en-US" dirty="0"/>
              <a:t>did not obey the voice of the Lord.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28 </a:t>
            </a:r>
            <a:r>
              <a:rPr lang="en-US" dirty="0" smtClean="0"/>
              <a:t>Then </a:t>
            </a:r>
            <a:r>
              <a:rPr lang="en-US" dirty="0"/>
              <a:t>they yoked themselves to the Baal of </a:t>
            </a:r>
            <a:r>
              <a:rPr lang="en-US" dirty="0" err="1"/>
              <a:t>Peor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and </a:t>
            </a:r>
            <a:r>
              <a:rPr lang="en-US" dirty="0"/>
              <a:t>ate sacrifices offered to the dead;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29 </a:t>
            </a:r>
            <a:r>
              <a:rPr lang="en-US" dirty="0" smtClean="0"/>
              <a:t>they </a:t>
            </a:r>
            <a:r>
              <a:rPr lang="en-US" dirty="0"/>
              <a:t>provoked the Lord to </a:t>
            </a:r>
            <a:r>
              <a:rPr lang="en-US" b="1" u="sng" dirty="0">
                <a:solidFill>
                  <a:srgbClr val="FFFF00"/>
                </a:solidFill>
              </a:rPr>
              <a:t>anger</a:t>
            </a:r>
            <a:r>
              <a:rPr lang="en-US" dirty="0"/>
              <a:t> with their </a:t>
            </a:r>
            <a:r>
              <a:rPr lang="en-US" dirty="0" smtClean="0"/>
              <a:t>	deeds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and </a:t>
            </a:r>
            <a:r>
              <a:rPr lang="en-US" dirty="0"/>
              <a:t>a plague broke out among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32 </a:t>
            </a:r>
            <a:r>
              <a:rPr lang="en-US" dirty="0" smtClean="0"/>
              <a:t>They </a:t>
            </a:r>
            <a:r>
              <a:rPr lang="en-US" b="1" u="sng" dirty="0">
                <a:solidFill>
                  <a:srgbClr val="FFFF00"/>
                </a:solidFill>
              </a:rPr>
              <a:t>angered</a:t>
            </a:r>
            <a:r>
              <a:rPr lang="en-US" dirty="0"/>
              <a:t> him at the waters of </a:t>
            </a:r>
            <a:r>
              <a:rPr lang="en-US" dirty="0" err="1"/>
              <a:t>Meribah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and </a:t>
            </a:r>
            <a:r>
              <a:rPr lang="en-US" dirty="0"/>
              <a:t>it went ill with Moses on their account,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33 </a:t>
            </a:r>
            <a:r>
              <a:rPr lang="en-US" dirty="0" smtClean="0"/>
              <a:t>for </a:t>
            </a:r>
            <a:r>
              <a:rPr lang="en-US" dirty="0"/>
              <a:t>they made his spirit bitter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and </a:t>
            </a:r>
            <a:r>
              <a:rPr lang="en-US" dirty="0"/>
              <a:t>he spoke rashly with his lips.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39</a:t>
            </a:r>
            <a:r>
              <a:rPr lang="en-US" dirty="0"/>
              <a:t> </a:t>
            </a:r>
            <a:r>
              <a:rPr lang="en-US" dirty="0" smtClean="0"/>
              <a:t>Thus </a:t>
            </a:r>
            <a:r>
              <a:rPr lang="en-US" dirty="0"/>
              <a:t>they became unclean by their acts,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and </a:t>
            </a:r>
            <a:r>
              <a:rPr lang="en-US" dirty="0"/>
              <a:t>played the whore in their deeds.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40</a:t>
            </a:r>
            <a:r>
              <a:rPr lang="en-US" dirty="0"/>
              <a:t> </a:t>
            </a:r>
            <a:r>
              <a:rPr lang="en-US" dirty="0" smtClean="0"/>
              <a:t>Then </a:t>
            </a:r>
            <a:r>
              <a:rPr lang="en-US" dirty="0"/>
              <a:t>the </a:t>
            </a:r>
            <a:r>
              <a:rPr lang="en-US" b="1" u="sng" dirty="0">
                <a:solidFill>
                  <a:srgbClr val="FFFF00"/>
                </a:solidFill>
              </a:rPr>
              <a:t>anger</a:t>
            </a:r>
            <a:r>
              <a:rPr lang="en-US" dirty="0"/>
              <a:t> of the Lord was kindled against </a:t>
            </a:r>
            <a:r>
              <a:rPr lang="en-US" dirty="0" smtClean="0"/>
              <a:t>	his </a:t>
            </a:r>
            <a:r>
              <a:rPr lang="en-US" dirty="0"/>
              <a:t>people,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and </a:t>
            </a:r>
            <a:r>
              <a:rPr lang="en-US" dirty="0"/>
              <a:t>he abhorred his </a:t>
            </a:r>
            <a:r>
              <a:rPr lang="en-US" dirty="0" smtClean="0"/>
              <a:t>heritage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8 </a:t>
            </a:r>
            <a:r>
              <a:rPr lang="en-US" dirty="0" smtClean="0"/>
              <a:t>Yet </a:t>
            </a:r>
            <a:r>
              <a:rPr lang="en-US" dirty="0"/>
              <a:t>he </a:t>
            </a:r>
            <a:r>
              <a:rPr lang="en-US" b="1" u="sng" dirty="0">
                <a:solidFill>
                  <a:srgbClr val="FFFF00"/>
                </a:solidFill>
              </a:rPr>
              <a:t>saved</a:t>
            </a:r>
            <a:r>
              <a:rPr lang="en-US" dirty="0"/>
              <a:t> them for his name's sake,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that </a:t>
            </a:r>
            <a:r>
              <a:rPr lang="en-US" dirty="0"/>
              <a:t>he might make known his mighty power.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9 </a:t>
            </a:r>
            <a:r>
              <a:rPr lang="en-US" dirty="0" smtClean="0"/>
              <a:t>He </a:t>
            </a:r>
            <a:r>
              <a:rPr lang="en-US" dirty="0"/>
              <a:t>rebuked the Red Sea, and it became dry,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and </a:t>
            </a:r>
            <a:r>
              <a:rPr lang="en-US" dirty="0"/>
              <a:t>he led them through the deep as through a </a:t>
            </a:r>
            <a:r>
              <a:rPr lang="en-US" dirty="0" smtClean="0"/>
              <a:t>	desert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10 </a:t>
            </a:r>
            <a:r>
              <a:rPr lang="en-US" dirty="0" smtClean="0"/>
              <a:t>So </a:t>
            </a:r>
            <a:r>
              <a:rPr lang="en-US" dirty="0"/>
              <a:t>he </a:t>
            </a:r>
            <a:r>
              <a:rPr lang="en-US" b="1" u="sng" dirty="0">
                <a:solidFill>
                  <a:srgbClr val="FFFF00"/>
                </a:solidFill>
              </a:rPr>
              <a:t>saved</a:t>
            </a:r>
            <a:r>
              <a:rPr lang="en-US" dirty="0"/>
              <a:t> them from the hand of the foe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</a:t>
            </a:r>
            <a:r>
              <a:rPr lang="en-US" dirty="0" smtClean="0"/>
              <a:t>   and </a:t>
            </a:r>
            <a:r>
              <a:rPr lang="en-US" dirty="0"/>
              <a:t>redeemed them from the power of the </a:t>
            </a:r>
            <a:r>
              <a:rPr lang="en-US" dirty="0" smtClean="0"/>
              <a:t>	enemy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23395</TotalTime>
  <Words>46</Words>
  <Application>Microsoft Macintosh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287</cp:revision>
  <dcterms:created xsi:type="dcterms:W3CDTF">2015-10-29T03:17:02Z</dcterms:created>
  <dcterms:modified xsi:type="dcterms:W3CDTF">2017-07-02T12:07:17Z</dcterms:modified>
</cp:coreProperties>
</file>