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03" r:id="rId2"/>
    <p:sldId id="599" r:id="rId3"/>
    <p:sldId id="458" r:id="rId4"/>
    <p:sldId id="567" r:id="rId5"/>
    <p:sldId id="568" r:id="rId6"/>
    <p:sldId id="571" r:id="rId7"/>
    <p:sldId id="572" r:id="rId8"/>
    <p:sldId id="574" r:id="rId9"/>
    <p:sldId id="600" r:id="rId10"/>
    <p:sldId id="575" r:id="rId11"/>
    <p:sldId id="573" r:id="rId12"/>
    <p:sldId id="601" r:id="rId13"/>
    <p:sldId id="576" r:id="rId14"/>
    <p:sldId id="577" r:id="rId15"/>
    <p:sldId id="579" r:id="rId16"/>
    <p:sldId id="580" r:id="rId17"/>
    <p:sldId id="581" r:id="rId18"/>
    <p:sldId id="582" r:id="rId19"/>
    <p:sldId id="583" r:id="rId20"/>
    <p:sldId id="60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81" d="100"/>
          <a:sy n="81" d="100"/>
        </p:scale>
        <p:origin x="-352" y="-648"/>
      </p:cViewPr>
      <p:guideLst>
        <p:guide orient="horz" pos="216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78160"/>
            <a:ext cx="9143999" cy="258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kern="1000" spc="500" dirty="0" smtClean="0">
                <a:latin typeface="Century Gothic"/>
                <a:cs typeface="Century Gothic"/>
              </a:rPr>
              <a:t>Is It Well With </a:t>
            </a:r>
            <a:r>
              <a:rPr lang="en-US" sz="12600" kern="1000" spc="500" dirty="0" smtClean="0">
                <a:latin typeface="Century Gothic"/>
                <a:cs typeface="Century Gothic"/>
              </a:rPr>
              <a:t>Your Soul?</a:t>
            </a:r>
            <a:endParaRPr lang="en-US" sz="12600" kern="1000" spc="5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07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2:1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But if anyone does sin, we have an </a:t>
            </a:r>
            <a:r>
              <a:rPr lang="en-US" sz="2800" b="1" u="sng" dirty="0" smtClean="0">
                <a:solidFill>
                  <a:srgbClr val="FFFF00"/>
                </a:solidFill>
              </a:rPr>
              <a:t>advocate </a:t>
            </a:r>
            <a:r>
              <a:rPr lang="en-US" sz="2800" b="1" u="sng" dirty="0">
                <a:solidFill>
                  <a:srgbClr val="FFFF00"/>
                </a:solidFill>
              </a:rPr>
              <a:t>with the Father</a:t>
            </a:r>
            <a:r>
              <a:rPr lang="en-US" sz="2800" dirty="0"/>
              <a:t>, Jesus Christ the righteous.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782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5:12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And this is the testimony, that God </a:t>
            </a:r>
            <a:r>
              <a:rPr lang="en-US" sz="2800" b="1" u="sng" dirty="0" smtClean="0">
                <a:solidFill>
                  <a:srgbClr val="FFFF00"/>
                </a:solidFill>
              </a:rPr>
              <a:t>gave </a:t>
            </a:r>
            <a:r>
              <a:rPr lang="en-US" sz="2800" b="1" u="sng" dirty="0">
                <a:solidFill>
                  <a:srgbClr val="FFFF00"/>
                </a:solidFill>
              </a:rPr>
              <a:t>us eternal life</a:t>
            </a:r>
            <a:r>
              <a:rPr lang="en-US" sz="2800" dirty="0"/>
              <a:t>; </a:t>
            </a:r>
            <a:r>
              <a:rPr lang="en-US" sz="2800" dirty="0" smtClean="0"/>
              <a:t>and this life is in his Son.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574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4719"/>
            <a:ext cx="9144000" cy="594268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316780"/>
            <a:ext cx="9143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John wants us to know we are saved by grace through faith.</a:t>
            </a:r>
            <a:endParaRPr lang="en-US" sz="6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41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2:1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My little children, I am writing these things to you so that </a:t>
            </a:r>
            <a:r>
              <a:rPr lang="en-US" sz="2800" b="1" u="sng" dirty="0">
                <a:solidFill>
                  <a:srgbClr val="FFFF00"/>
                </a:solidFill>
              </a:rPr>
              <a:t>you may not </a:t>
            </a:r>
            <a:r>
              <a:rPr lang="en-US" sz="2800" b="1" u="sng" dirty="0" smtClean="0">
                <a:solidFill>
                  <a:srgbClr val="FFFF00"/>
                </a:solidFill>
              </a:rPr>
              <a:t>sin</a:t>
            </a:r>
            <a:r>
              <a:rPr lang="en-US" sz="2800" dirty="0" smtClean="0"/>
              <a:t>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460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2:3-4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And by this we know that we have come to know him, if we </a:t>
            </a:r>
            <a:r>
              <a:rPr lang="en-US" sz="2800" b="1" u="sng" dirty="0">
                <a:solidFill>
                  <a:srgbClr val="FFFF00"/>
                </a:solidFill>
              </a:rPr>
              <a:t>keep his </a:t>
            </a:r>
            <a:r>
              <a:rPr lang="en-US" sz="2800" b="1" u="sng" dirty="0" smtClean="0">
                <a:solidFill>
                  <a:srgbClr val="FFFF00"/>
                </a:solidFill>
              </a:rPr>
              <a:t>commandments</a:t>
            </a:r>
            <a:r>
              <a:rPr lang="en-US" sz="2800" dirty="0" smtClean="0"/>
              <a:t>. </a:t>
            </a:r>
            <a:r>
              <a:rPr lang="en-US" sz="2800" dirty="0"/>
              <a:t>Whoever says, “I know him” but does not </a:t>
            </a:r>
            <a:r>
              <a:rPr lang="en-US" sz="2800" b="1" u="sng" dirty="0">
                <a:solidFill>
                  <a:srgbClr val="FFFF00"/>
                </a:solidFill>
              </a:rPr>
              <a:t>keep his </a:t>
            </a:r>
            <a:r>
              <a:rPr lang="en-US" sz="2800" b="1" u="sng" dirty="0" smtClean="0">
                <a:solidFill>
                  <a:srgbClr val="FFFF00"/>
                </a:solidFill>
              </a:rPr>
              <a:t>commandments</a:t>
            </a:r>
            <a:r>
              <a:rPr lang="en-US" sz="2800" dirty="0" smtClean="0"/>
              <a:t> </a:t>
            </a:r>
            <a:r>
              <a:rPr lang="en-US" sz="2800" dirty="0"/>
              <a:t>is a liar, and the truth is not in him, but whoever keeps his word, in him truly the love of God is perfected.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90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2:15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Do not </a:t>
            </a:r>
            <a:r>
              <a:rPr lang="en-US" sz="2800" b="1" u="sng" dirty="0">
                <a:solidFill>
                  <a:srgbClr val="FFFF00"/>
                </a:solidFill>
              </a:rPr>
              <a:t>love the </a:t>
            </a:r>
            <a:r>
              <a:rPr lang="en-US" sz="2800" b="1" u="sng" dirty="0" smtClean="0">
                <a:solidFill>
                  <a:srgbClr val="FFFF00"/>
                </a:solidFill>
              </a:rPr>
              <a:t>world</a:t>
            </a:r>
            <a:r>
              <a:rPr lang="en-US" sz="2800" dirty="0" smtClean="0"/>
              <a:t> </a:t>
            </a:r>
            <a:r>
              <a:rPr lang="en-US" sz="2800" dirty="0"/>
              <a:t>or the things in the world. If anyone </a:t>
            </a:r>
            <a:r>
              <a:rPr lang="en-US" sz="2800" b="1" u="sng" dirty="0">
                <a:solidFill>
                  <a:srgbClr val="FFFF00"/>
                </a:solidFill>
              </a:rPr>
              <a:t>loves the </a:t>
            </a:r>
            <a:r>
              <a:rPr lang="en-US" sz="2800" b="1" u="sng" dirty="0" smtClean="0">
                <a:solidFill>
                  <a:srgbClr val="FFFF00"/>
                </a:solidFill>
              </a:rPr>
              <a:t>world</a:t>
            </a:r>
            <a:r>
              <a:rPr lang="en-US" sz="2800" dirty="0" smtClean="0"/>
              <a:t>, </a:t>
            </a:r>
            <a:r>
              <a:rPr lang="en-US" sz="2800" dirty="0"/>
              <a:t>the love of the Father is not in him.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641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2:29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If you know that he is righteous, you may be sure that everyone who </a:t>
            </a:r>
            <a:r>
              <a:rPr lang="en-US" sz="2800" b="1" u="sng" dirty="0" smtClean="0">
                <a:solidFill>
                  <a:srgbClr val="FFFF00"/>
                </a:solidFill>
              </a:rPr>
              <a:t>practices </a:t>
            </a:r>
            <a:r>
              <a:rPr lang="en-US" sz="2800" b="1" u="sng" dirty="0">
                <a:solidFill>
                  <a:srgbClr val="FFFF00"/>
                </a:solidFill>
              </a:rPr>
              <a:t>righteousness</a:t>
            </a:r>
            <a:r>
              <a:rPr lang="en-US" sz="2800" dirty="0"/>
              <a:t> has been born of him.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840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1:5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This is the message we have heard from him and proclaim to you, that </a:t>
            </a:r>
            <a:r>
              <a:rPr lang="en-US" sz="2800" b="1" u="sng" dirty="0">
                <a:solidFill>
                  <a:srgbClr val="FFFF00"/>
                </a:solidFill>
              </a:rPr>
              <a:t>God is </a:t>
            </a:r>
            <a:r>
              <a:rPr lang="en-US" sz="2800" b="1" u="sng" dirty="0" smtClean="0">
                <a:solidFill>
                  <a:srgbClr val="FFFF00"/>
                </a:solidFill>
              </a:rPr>
              <a:t>light</a:t>
            </a:r>
            <a:r>
              <a:rPr lang="en-US" sz="2800" dirty="0" smtClean="0"/>
              <a:t>, </a:t>
            </a:r>
            <a:r>
              <a:rPr lang="en-US" sz="2800" dirty="0"/>
              <a:t>and in him is no darkness at all.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879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1:6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If we say we have fellowship with him while we </a:t>
            </a:r>
            <a:r>
              <a:rPr lang="en-US" sz="2800" b="1" u="sng" dirty="0">
                <a:solidFill>
                  <a:srgbClr val="FFFF00"/>
                </a:solidFill>
              </a:rPr>
              <a:t>walk in </a:t>
            </a:r>
            <a:r>
              <a:rPr lang="en-US" sz="2800" b="1" u="sng" dirty="0" smtClean="0">
                <a:solidFill>
                  <a:srgbClr val="FFFF00"/>
                </a:solidFill>
              </a:rPr>
              <a:t>darkness</a:t>
            </a:r>
            <a:r>
              <a:rPr lang="en-US" sz="2800" dirty="0" smtClean="0"/>
              <a:t>, </a:t>
            </a:r>
            <a:r>
              <a:rPr lang="en-US" sz="2800" dirty="0"/>
              <a:t>we lie and do not practice the truth.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058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1:7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But if we walk in the light, as he is in the light, we have fellowship with one another, and the blood of Jesus his Son </a:t>
            </a:r>
            <a:r>
              <a:rPr lang="en-US" sz="2800" b="1" u="sng" dirty="0" smtClean="0">
                <a:solidFill>
                  <a:srgbClr val="FFFF00"/>
                </a:solidFill>
              </a:rPr>
              <a:t>cleanses </a:t>
            </a:r>
            <a:r>
              <a:rPr lang="en-US" sz="2800" b="1" u="sng" dirty="0">
                <a:solidFill>
                  <a:srgbClr val="FFFF00"/>
                </a:solidFill>
              </a:rPr>
              <a:t>us from all sin</a:t>
            </a:r>
            <a:r>
              <a:rPr lang="en-US" sz="28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32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4719"/>
            <a:ext cx="9144000" cy="594268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0878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John wants us to know we are saved.</a:t>
            </a:r>
            <a:endParaRPr lang="en-US" sz="6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13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78160"/>
            <a:ext cx="9143999" cy="258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kern="1000" spc="500" dirty="0" smtClean="0">
                <a:latin typeface="Century Gothic"/>
                <a:cs typeface="Century Gothic"/>
              </a:rPr>
              <a:t>Is It Well With </a:t>
            </a:r>
            <a:r>
              <a:rPr lang="en-US" sz="12600" kern="1000" spc="500" dirty="0" smtClean="0">
                <a:latin typeface="Century Gothic"/>
                <a:cs typeface="Century Gothic"/>
              </a:rPr>
              <a:t>Your Soul?</a:t>
            </a:r>
            <a:endParaRPr lang="en-US" sz="12600" kern="1000" spc="5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0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2:12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I am writing to you, little children, because your </a:t>
            </a:r>
            <a:r>
              <a:rPr lang="en-US" sz="2800" b="1" u="sng" dirty="0">
                <a:solidFill>
                  <a:srgbClr val="FFFF00"/>
                </a:solidFill>
              </a:rPr>
              <a:t>sins are </a:t>
            </a:r>
            <a:r>
              <a:rPr lang="en-US" sz="2800" b="1" u="sng" dirty="0" smtClean="0">
                <a:solidFill>
                  <a:srgbClr val="FFFF00"/>
                </a:solidFill>
              </a:rPr>
              <a:t>forgiven</a:t>
            </a:r>
            <a:r>
              <a:rPr lang="en-US" sz="2800" dirty="0" smtClean="0"/>
              <a:t> </a:t>
            </a:r>
            <a:r>
              <a:rPr lang="en-US" sz="2800" dirty="0"/>
              <a:t>for his name’s sake.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06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2:13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I am writing to you, fathers, because you </a:t>
            </a:r>
            <a:r>
              <a:rPr lang="en-US" sz="2800" b="1" u="sng" dirty="0" smtClean="0">
                <a:solidFill>
                  <a:srgbClr val="FFFF00"/>
                </a:solidFill>
              </a:rPr>
              <a:t>know </a:t>
            </a:r>
            <a:r>
              <a:rPr lang="en-US" sz="2800" b="1" u="sng" dirty="0">
                <a:solidFill>
                  <a:srgbClr val="FFFF00"/>
                </a:solidFill>
              </a:rPr>
              <a:t>him</a:t>
            </a:r>
            <a:r>
              <a:rPr lang="en-US" sz="2800" dirty="0"/>
              <a:t> who is from the beginning.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397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2:13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I am writing to you, young men, because you have </a:t>
            </a:r>
            <a:r>
              <a:rPr lang="en-US" sz="2800" b="1" u="sng" dirty="0" smtClean="0">
                <a:solidFill>
                  <a:srgbClr val="FFFF00"/>
                </a:solidFill>
              </a:rPr>
              <a:t>overcome </a:t>
            </a:r>
            <a:r>
              <a:rPr lang="en-US" sz="2800" b="1" u="sng" dirty="0">
                <a:solidFill>
                  <a:srgbClr val="FFFF00"/>
                </a:solidFill>
              </a:rPr>
              <a:t>the evil one</a:t>
            </a:r>
            <a:r>
              <a:rPr lang="en-US" sz="28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28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2:28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And now, little children, abide in him, so that when he appears we may </a:t>
            </a:r>
            <a:r>
              <a:rPr lang="en-US" sz="2800" b="1" u="sng" dirty="0">
                <a:solidFill>
                  <a:srgbClr val="FFFF00"/>
                </a:solidFill>
              </a:rPr>
              <a:t>have </a:t>
            </a:r>
            <a:r>
              <a:rPr lang="en-US" sz="2800" b="1" u="sng" dirty="0" smtClean="0">
                <a:solidFill>
                  <a:srgbClr val="FFFF00"/>
                </a:solidFill>
              </a:rPr>
              <a:t>confidence </a:t>
            </a:r>
            <a:r>
              <a:rPr lang="en-US" sz="2800" b="1" u="sng" dirty="0">
                <a:solidFill>
                  <a:srgbClr val="FFFF00"/>
                </a:solidFill>
              </a:rPr>
              <a:t>and not </a:t>
            </a:r>
            <a:r>
              <a:rPr lang="en-US" sz="2800" b="1" u="sng" dirty="0" smtClean="0">
                <a:solidFill>
                  <a:srgbClr val="FFFF00"/>
                </a:solidFill>
              </a:rPr>
              <a:t>shrink</a:t>
            </a:r>
            <a:r>
              <a:rPr lang="en-US" sz="2800" dirty="0" smtClean="0"/>
              <a:t> </a:t>
            </a:r>
            <a:r>
              <a:rPr lang="en-US" sz="2800" dirty="0"/>
              <a:t>from him in shame at his coming.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636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4:4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Little children, </a:t>
            </a:r>
            <a:r>
              <a:rPr lang="en-US" sz="2800" b="1" u="sng" dirty="0">
                <a:solidFill>
                  <a:srgbClr val="FFFF00"/>
                </a:solidFill>
              </a:rPr>
              <a:t>you are from </a:t>
            </a:r>
            <a:r>
              <a:rPr lang="en-US" sz="2800" b="1" u="sng" dirty="0" smtClean="0">
                <a:solidFill>
                  <a:srgbClr val="FFFF00"/>
                </a:solidFill>
              </a:rPr>
              <a:t>God </a:t>
            </a:r>
            <a:r>
              <a:rPr lang="en-US" sz="2800" b="1" u="sng" dirty="0">
                <a:solidFill>
                  <a:srgbClr val="FFFF00"/>
                </a:solidFill>
              </a:rPr>
              <a:t>and have </a:t>
            </a:r>
            <a:r>
              <a:rPr lang="en-US" sz="2800" b="1" u="sng" dirty="0" smtClean="0">
                <a:solidFill>
                  <a:srgbClr val="FFFF00"/>
                </a:solidFill>
              </a:rPr>
              <a:t>overcome </a:t>
            </a:r>
            <a:r>
              <a:rPr lang="en-US" sz="2800" b="1" u="sng" dirty="0">
                <a:solidFill>
                  <a:srgbClr val="FFFF00"/>
                </a:solidFill>
              </a:rPr>
              <a:t>them</a:t>
            </a:r>
            <a:r>
              <a:rPr lang="en-US" sz="2800" dirty="0"/>
              <a:t>, for he who is in you is greater than he who is in the world.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629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John 5:13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I write these things to you who believe in the name of the Son of God, that you may </a:t>
            </a:r>
            <a:r>
              <a:rPr lang="en-US" sz="2800" b="1" u="sng" dirty="0">
                <a:solidFill>
                  <a:srgbClr val="FFFF00"/>
                </a:solidFill>
              </a:rPr>
              <a:t>know that you have </a:t>
            </a:r>
            <a:r>
              <a:rPr lang="en-US" sz="2800" b="1" u="sng" dirty="0" smtClean="0">
                <a:solidFill>
                  <a:srgbClr val="FFFF00"/>
                </a:solidFill>
              </a:rPr>
              <a:t>eternal life</a:t>
            </a:r>
            <a:r>
              <a:rPr lang="en-US" sz="28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373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4719"/>
            <a:ext cx="9144000" cy="594268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0878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John wants us to know we are saved by grace.</a:t>
            </a:r>
            <a:endParaRPr lang="en-US" sz="6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90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15899</TotalTime>
  <Words>519</Words>
  <Application>Microsoft Macintosh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179</cp:revision>
  <dcterms:created xsi:type="dcterms:W3CDTF">2015-10-29T03:17:02Z</dcterms:created>
  <dcterms:modified xsi:type="dcterms:W3CDTF">2017-10-29T13:01:21Z</dcterms:modified>
</cp:coreProperties>
</file>