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4" d="100"/>
          <a:sy n="104" d="100"/>
        </p:scale>
        <p:origin x="-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75BD-9685-AB45-B662-1FF4ED8EC41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D35F-ED7B-6744-9C72-087EFF1AE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ining Church Title Slid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098" y="698574"/>
            <a:ext cx="8183993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/>
                </a:solidFill>
                <a:latin typeface="Century Gothic"/>
                <a:cs typeface="Century Gothic"/>
              </a:rPr>
              <a:t>OCT 15 – DESCRIPTIONS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/>
                </a:solidFill>
                <a:latin typeface="Century Gothic"/>
                <a:cs typeface="Century Gothic"/>
              </a:rPr>
              <a:t>OCT 22 – ASSEMBLIES 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/>
                </a:solidFill>
                <a:latin typeface="Century Gothic"/>
                <a:cs typeface="Century Gothic"/>
              </a:rPr>
              <a:t>NOV 5 – WOMEN’S ROLES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/>
                </a:solidFill>
                <a:latin typeface="Century Gothic"/>
                <a:cs typeface="Century Gothic"/>
              </a:rPr>
              <a:t>NOV 19 – MISSION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/>
                </a:solidFill>
                <a:latin typeface="Century Gothic"/>
                <a:cs typeface="Century Gothic"/>
              </a:rPr>
              <a:t>NOV 26 – LEADERSHIP 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/>
                </a:solidFill>
                <a:latin typeface="Century Gothic"/>
                <a:cs typeface="Century Gothic"/>
              </a:rPr>
              <a:t>DEC 3 – FELLOWSHIP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098" y="698574"/>
            <a:ext cx="8183993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OCT 15 – DESCRIPTIONS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OCT 22 – ASSEMBLIES 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NOV 5 – WOMEN’S ROLES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chemeClr val="bg1"/>
                </a:solidFill>
                <a:latin typeface="Century Gothic"/>
                <a:cs typeface="Century Gothic"/>
              </a:rPr>
              <a:t>NOV 19 – MISSION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rgbClr val="7F7F7F"/>
                </a:solidFill>
                <a:latin typeface="Century Gothic"/>
                <a:cs typeface="Century Gothic"/>
              </a:rPr>
              <a:t>NOV 26 – LEADERSHIP 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solidFill>
                  <a:srgbClr val="7F7F7F"/>
                </a:solidFill>
                <a:latin typeface="Century Gothic"/>
                <a:cs typeface="Century Gothic"/>
              </a:rPr>
              <a:t>DEC 3 – FELLOWSHIP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2815873" y="2967333"/>
            <a:ext cx="685800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JESUS’ MISSION</a:t>
            </a:r>
            <a:endParaRPr lang="en-US" sz="5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9025" y="394180"/>
            <a:ext cx="73776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800" b="1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To take away sin &amp; destroy the works of the devil</a:t>
            </a:r>
          </a:p>
          <a:p>
            <a:pPr marL="690563" lvl="1" indent="-233363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1 John 3:5, 8</a:t>
            </a:r>
          </a:p>
          <a:p>
            <a:pPr marL="690563" lvl="1" indent="-233363"/>
            <a:endParaRPr lang="en-US" sz="28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3363" indent="-233363">
              <a:buFont typeface="Arial"/>
              <a:buChar char="•"/>
            </a:pPr>
            <a:r>
              <a:rPr lang="en-US" sz="2800" b="1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to condemn, but </a:t>
            </a:r>
            <a:r>
              <a:rPr lang="en-US" sz="2800" b="1" i="1" smtClean="0">
                <a:solidFill>
                  <a:srgbClr val="FFFFFF"/>
                </a:solidFill>
                <a:latin typeface="Century Gothic"/>
                <a:cs typeface="Century Gothic"/>
              </a:rPr>
              <a:t>to save</a:t>
            </a:r>
          </a:p>
          <a:p>
            <a:pPr marL="690563" lvl="1" indent="-233363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John 3:17; 8:15; 9:39; 12:47</a:t>
            </a:r>
          </a:p>
          <a:p>
            <a:pPr marL="690563" lvl="1" indent="-233363"/>
            <a:endParaRPr lang="en-US" sz="28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3363" indent="-233363">
              <a:buFont typeface="Arial"/>
              <a:buChar char="•"/>
            </a:pPr>
            <a:r>
              <a:rPr lang="en-US" sz="2800" b="1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To speak the Father’s words</a:t>
            </a:r>
          </a:p>
          <a:p>
            <a:pPr marL="690563" lvl="1" indent="-233363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John 5:19, 30, 43; 12:48-50; 18:37</a:t>
            </a:r>
          </a:p>
          <a:p>
            <a:pPr marL="690563" lvl="1" indent="-233363"/>
            <a:endParaRPr lang="en-US" sz="28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3363" indent="-233363">
              <a:buFont typeface="Arial"/>
              <a:buChar char="•"/>
            </a:pPr>
            <a:r>
              <a:rPr lang="en-US" sz="2800" b="1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To give life</a:t>
            </a:r>
          </a:p>
          <a:p>
            <a:pPr marL="690563" lvl="1" indent="-233363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John 10:10, (Matt. 9:13; Luke 19:10)</a:t>
            </a:r>
          </a:p>
          <a:p>
            <a:pPr marL="690563" lvl="1" indent="-233363"/>
            <a:endParaRPr lang="en-US" sz="2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3363" indent="-233363">
              <a:buFont typeface="Arial"/>
              <a:buChar char="•"/>
            </a:pPr>
            <a:r>
              <a:rPr lang="en-US" sz="2800" b="1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To glorify the Father</a:t>
            </a:r>
          </a:p>
          <a:p>
            <a:pPr marL="690563" lvl="1" indent="-233363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John 12:27-3, 44-46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121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Northwood2</cp:lastModifiedBy>
  <cp:revision>6</cp:revision>
  <dcterms:created xsi:type="dcterms:W3CDTF">2017-11-19T13:05:24Z</dcterms:created>
  <dcterms:modified xsi:type="dcterms:W3CDTF">2017-11-19T14:53:32Z</dcterms:modified>
</cp:coreProperties>
</file>