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615" r:id="rId2"/>
    <p:sldId id="616" r:id="rId3"/>
    <p:sldId id="568" r:id="rId4"/>
    <p:sldId id="617" r:id="rId5"/>
    <p:sldId id="610" r:id="rId6"/>
    <p:sldId id="628" r:id="rId7"/>
    <p:sldId id="619" r:id="rId8"/>
    <p:sldId id="620" r:id="rId9"/>
    <p:sldId id="629" r:id="rId10"/>
    <p:sldId id="630" r:id="rId11"/>
    <p:sldId id="618" r:id="rId12"/>
    <p:sldId id="613" r:id="rId13"/>
    <p:sldId id="621" r:id="rId14"/>
    <p:sldId id="622" r:id="rId15"/>
    <p:sldId id="623" r:id="rId16"/>
    <p:sldId id="624" r:id="rId17"/>
    <p:sldId id="625" r:id="rId18"/>
    <p:sldId id="626" r:id="rId19"/>
    <p:sldId id="62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519"/>
    <a:srgbClr val="52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491" autoAdjust="0"/>
    <p:restoredTop sz="99012" autoAdjust="0"/>
  </p:normalViewPr>
  <p:slideViewPr>
    <p:cSldViewPr snapToGrid="0" snapToObjects="1">
      <p:cViewPr>
        <p:scale>
          <a:sx n="63" d="100"/>
          <a:sy n="63" d="100"/>
        </p:scale>
        <p:origin x="-1752" y="-996"/>
      </p:cViewPr>
      <p:guideLst>
        <p:guide orient="horz" pos="2159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2013" b="12021"/>
          <a:stretch/>
        </p:blipFill>
        <p:spPr>
          <a:xfrm>
            <a:off x="0" y="-45720"/>
            <a:ext cx="9136062" cy="6940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7937" y="2194801"/>
            <a:ext cx="9143999" cy="2119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800" kern="1000" spc="1100" dirty="0" smtClean="0">
                <a:latin typeface="Century Gothic"/>
                <a:cs typeface="Century Gothic"/>
              </a:rPr>
              <a:t>THE SHADOW OF THE </a:t>
            </a:r>
          </a:p>
          <a:p>
            <a:pPr algn="ctr">
              <a:lnSpc>
                <a:spcPct val="80000"/>
              </a:lnSpc>
            </a:pPr>
            <a:r>
              <a:rPr lang="en-US" sz="11200" b="1" kern="1000" spc="1100" dirty="0" smtClean="0">
                <a:latin typeface="Century Gothic"/>
                <a:cs typeface="Century Gothic"/>
              </a:rPr>
              <a:t>ALMIGHTY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091" y="5162613"/>
            <a:ext cx="9143999" cy="938719"/>
            <a:chOff x="48091" y="5162613"/>
            <a:chExt cx="9143999" cy="938719"/>
          </a:xfrm>
        </p:grpSpPr>
        <p:sp>
          <p:nvSpPr>
            <p:cNvPr id="3" name="Rectangle 2"/>
            <p:cNvSpPr/>
            <p:nvPr/>
          </p:nvSpPr>
          <p:spPr>
            <a:xfrm>
              <a:off x="2237496" y="5180032"/>
              <a:ext cx="4535464" cy="866885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091" y="5162613"/>
              <a:ext cx="9143999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5800" kern="1000" spc="1100" dirty="0" smtClean="0">
                  <a:latin typeface="Century Gothic"/>
                  <a:cs typeface="Century Gothic"/>
                </a:rPr>
                <a:t>PSALM 91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652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91:9, 14</a:t>
            </a:r>
          </a:p>
          <a:p>
            <a:pPr marL="0" indent="0">
              <a:buNone/>
            </a:pPr>
            <a:r>
              <a:rPr lang="en-US" sz="2800" dirty="0"/>
              <a:t>Because you have made the LORD </a:t>
            </a:r>
            <a:r>
              <a:rPr lang="en-US" sz="2800" b="1" u="sng" dirty="0">
                <a:solidFill>
                  <a:srgbClr val="FFFF00"/>
                </a:solidFill>
              </a:rPr>
              <a:t>your dwelling place</a:t>
            </a:r>
            <a:r>
              <a:rPr lang="en-US" sz="2800" dirty="0" smtClean="0"/>
              <a:t>…</a:t>
            </a:r>
          </a:p>
          <a:p>
            <a:pPr marL="0" indent="0">
              <a:buNone/>
            </a:pPr>
            <a:r>
              <a:rPr lang="en-US" sz="2800" dirty="0" smtClean="0"/>
              <a:t>“Because </a:t>
            </a:r>
            <a:r>
              <a:rPr lang="en-US" sz="2800" b="1" u="sng" dirty="0" smtClean="0">
                <a:solidFill>
                  <a:srgbClr val="FFFF00"/>
                </a:solidFill>
              </a:rPr>
              <a:t>he holds fast to me</a:t>
            </a:r>
            <a:r>
              <a:rPr lang="en-US" sz="2800" dirty="0" smtClean="0"/>
              <a:t> in love…”</a:t>
            </a:r>
          </a:p>
          <a:p>
            <a:pPr marL="0" indent="0">
              <a:buNone/>
            </a:pPr>
            <a:r>
              <a:rPr lang="en-US" sz="2800" dirty="0" smtClean="0"/>
              <a:t>“…because </a:t>
            </a:r>
            <a:r>
              <a:rPr lang="en-US" sz="2800" b="1" u="sng" dirty="0" smtClean="0">
                <a:solidFill>
                  <a:srgbClr val="FFFF00"/>
                </a:solidFill>
              </a:rPr>
              <a:t>he knows my name</a:t>
            </a:r>
            <a:r>
              <a:rPr lang="en-US" sz="28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0990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15000"/>
                    </a14:imgEffect>
                  </a14:imgLayer>
                </a14:imgProps>
              </a:ext>
            </a:extLst>
          </a:blip>
          <a:srcRect t="12013" b="12021"/>
          <a:stretch/>
        </p:blipFill>
        <p:spPr>
          <a:xfrm>
            <a:off x="0" y="-45720"/>
            <a:ext cx="9136062" cy="694029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99260" y="2419437"/>
            <a:ext cx="5216379" cy="77724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7" y="1667305"/>
            <a:ext cx="9143999" cy="418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6400" kern="1000" spc="1100" dirty="0" smtClean="0">
                <a:latin typeface="Century Gothic"/>
                <a:cs typeface="Century Gothic"/>
              </a:rPr>
              <a:t>EIGHT </a:t>
            </a:r>
          </a:p>
          <a:p>
            <a:pPr algn="ctr">
              <a:lnSpc>
                <a:spcPct val="80000"/>
              </a:lnSpc>
            </a:pPr>
            <a:r>
              <a:rPr lang="en-US" sz="6400" kern="1000" spc="1100" dirty="0" smtClean="0">
                <a:latin typeface="Century Gothic"/>
                <a:cs typeface="Century Gothic"/>
              </a:rPr>
              <a:t>PROMISES </a:t>
            </a:r>
          </a:p>
          <a:p>
            <a:pPr algn="ctr">
              <a:lnSpc>
                <a:spcPct val="80000"/>
              </a:lnSpc>
            </a:pPr>
            <a:r>
              <a:rPr lang="en-US" sz="6400" kern="1000" spc="1100" dirty="0" smtClean="0">
                <a:latin typeface="Century Gothic"/>
                <a:cs typeface="Century Gothic"/>
              </a:rPr>
              <a:t>OF </a:t>
            </a:r>
          </a:p>
          <a:p>
            <a:pPr algn="ctr">
              <a:lnSpc>
                <a:spcPct val="80000"/>
              </a:lnSpc>
            </a:pPr>
            <a:r>
              <a:rPr lang="en-US" sz="13500" b="1" kern="1000" spc="1100" dirty="0" smtClean="0">
                <a:latin typeface="Century Gothic"/>
                <a:cs typeface="Century Gothic"/>
              </a:rPr>
              <a:t>GOD</a:t>
            </a:r>
            <a:endParaRPr lang="en-US" sz="13500" kern="1000" spc="11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4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protect him,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I will answer him;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be with him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rescue him and honor him.</a:t>
            </a:r>
          </a:p>
          <a:p>
            <a:pPr marL="0" indent="0">
              <a:buNone/>
            </a:pPr>
            <a:r>
              <a:rPr lang="en-US" sz="2800" dirty="0" smtClean="0"/>
              <a:t>With long life 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show him my salvation.”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6698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I will protect him</a:t>
            </a:r>
            <a:r>
              <a:rPr lang="en-US" sz="2800" dirty="0" smtClean="0"/>
              <a:t>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I will answer him;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be with him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rescue him and honor him.</a:t>
            </a:r>
          </a:p>
          <a:p>
            <a:pPr marL="0" indent="0">
              <a:buNone/>
            </a:pPr>
            <a:r>
              <a:rPr lang="en-US" sz="2800" dirty="0" smtClean="0"/>
              <a:t>With long life 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show him my salvation.”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898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I will protect him</a:t>
            </a:r>
            <a:r>
              <a:rPr lang="en-US" sz="2800" dirty="0" smtClean="0"/>
              <a:t>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answer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be with him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rescue him and honor him.</a:t>
            </a:r>
          </a:p>
          <a:p>
            <a:pPr marL="0" indent="0">
              <a:buNone/>
            </a:pPr>
            <a:r>
              <a:rPr lang="en-US" sz="2800" dirty="0" smtClean="0"/>
              <a:t>With long life 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show him my salvation.”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969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I will protect him</a:t>
            </a:r>
            <a:r>
              <a:rPr lang="en-US" sz="2800" dirty="0" smtClean="0"/>
              <a:t>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answer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be with him</a:t>
            </a:r>
            <a:r>
              <a:rPr lang="en-US" sz="2800" dirty="0" smtClean="0"/>
              <a:t>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 will rescue him and honor him.</a:t>
            </a:r>
          </a:p>
          <a:p>
            <a:pPr marL="0" indent="0">
              <a:buNone/>
            </a:pPr>
            <a:r>
              <a:rPr lang="en-US" sz="2800" dirty="0" smtClean="0"/>
              <a:t>With long life 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show him my salvation.”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8565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I will protect him</a:t>
            </a:r>
            <a:r>
              <a:rPr lang="en-US" sz="2800" dirty="0" smtClean="0"/>
              <a:t>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answer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be with him</a:t>
            </a:r>
            <a:r>
              <a:rPr lang="en-US" sz="2800" dirty="0" smtClean="0"/>
              <a:t>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rescue him</a:t>
            </a:r>
            <a:r>
              <a:rPr lang="en-US" sz="2800" dirty="0" smtClean="0"/>
              <a:t> and honor him.</a:t>
            </a:r>
          </a:p>
          <a:p>
            <a:pPr marL="0" indent="0">
              <a:buNone/>
            </a:pPr>
            <a:r>
              <a:rPr lang="en-US" sz="2800" dirty="0" smtClean="0"/>
              <a:t>With long life 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show him my salvation.”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5203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I will protect him</a:t>
            </a:r>
            <a:r>
              <a:rPr lang="en-US" sz="2800" dirty="0" smtClean="0"/>
              <a:t>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answer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be with him</a:t>
            </a:r>
            <a:r>
              <a:rPr lang="en-US" sz="2800" dirty="0" smtClean="0"/>
              <a:t>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rescue him</a:t>
            </a:r>
            <a:r>
              <a:rPr lang="en-US" sz="2800" dirty="0" smtClean="0"/>
              <a:t> and </a:t>
            </a:r>
            <a:r>
              <a:rPr lang="en-US" sz="2800" b="1" u="sng" dirty="0" smtClean="0">
                <a:solidFill>
                  <a:srgbClr val="FFFF00"/>
                </a:solidFill>
              </a:rPr>
              <a:t>honor him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With long life 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show him my salvation.”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5103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I will protect him</a:t>
            </a:r>
            <a:r>
              <a:rPr lang="en-US" sz="2800" dirty="0" smtClean="0"/>
              <a:t>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answer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be with him</a:t>
            </a:r>
            <a:r>
              <a:rPr lang="en-US" sz="2800" dirty="0" smtClean="0"/>
              <a:t>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rescue him</a:t>
            </a:r>
            <a:r>
              <a:rPr lang="en-US" sz="2800" dirty="0" smtClean="0"/>
              <a:t> and </a:t>
            </a:r>
            <a:r>
              <a:rPr lang="en-US" sz="2800" b="1" u="sng" dirty="0" smtClean="0">
                <a:solidFill>
                  <a:srgbClr val="FFFF00"/>
                </a:solidFill>
              </a:rPr>
              <a:t>honor him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With long life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show him my salvation.”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645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91:14-16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deliver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I will protect him</a:t>
            </a:r>
            <a:r>
              <a:rPr lang="en-US" sz="2800" dirty="0" smtClean="0"/>
              <a:t>, because he knows my name.</a:t>
            </a:r>
          </a:p>
          <a:p>
            <a:pPr marL="0" indent="0">
              <a:buNone/>
            </a:pPr>
            <a:r>
              <a:rPr lang="en-US" sz="2800" dirty="0" smtClean="0"/>
              <a:t>When he calls to me,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answer him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be with him</a:t>
            </a:r>
            <a:r>
              <a:rPr lang="en-US" sz="2800" dirty="0" smtClean="0"/>
              <a:t> in trouble;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rescue him</a:t>
            </a:r>
            <a:r>
              <a:rPr lang="en-US" sz="2800" dirty="0" smtClean="0"/>
              <a:t> and </a:t>
            </a:r>
            <a:r>
              <a:rPr lang="en-US" sz="2800" b="1" u="sng" dirty="0" smtClean="0">
                <a:solidFill>
                  <a:srgbClr val="FFFF00"/>
                </a:solidFill>
              </a:rPr>
              <a:t>honor him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With long life </a:t>
            </a:r>
            <a:r>
              <a:rPr lang="en-US" sz="2800" b="1" u="sng" dirty="0" smtClean="0">
                <a:solidFill>
                  <a:srgbClr val="FFFF00"/>
                </a:solidFill>
              </a:rPr>
              <a:t>I will satisfy him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</a:t>
            </a:r>
            <a:r>
              <a:rPr lang="en-US" sz="2800" b="1" u="sng" dirty="0" smtClean="0">
                <a:solidFill>
                  <a:srgbClr val="FFFF00"/>
                </a:solidFill>
              </a:rPr>
              <a:t>show him my salvation</a:t>
            </a:r>
            <a:r>
              <a:rPr lang="en-US" sz="2800" dirty="0" smtClean="0"/>
              <a:t>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30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15000"/>
                    </a14:imgEffect>
                  </a14:imgLayer>
                </a14:imgProps>
              </a:ext>
            </a:extLst>
          </a:blip>
          <a:srcRect t="12013" b="12021"/>
          <a:stretch/>
        </p:blipFill>
        <p:spPr>
          <a:xfrm>
            <a:off x="0" y="-45720"/>
            <a:ext cx="9136062" cy="6940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7937" y="2004057"/>
            <a:ext cx="91439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6600" kern="1000" spc="1100" dirty="0" smtClean="0">
                <a:latin typeface="Century Gothic"/>
                <a:cs typeface="Century Gothic"/>
              </a:rPr>
              <a:t>WHAT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091" y="5162613"/>
            <a:ext cx="9143999" cy="938719"/>
            <a:chOff x="48091" y="5162613"/>
            <a:chExt cx="9143999" cy="938719"/>
          </a:xfrm>
        </p:grpSpPr>
        <p:sp>
          <p:nvSpPr>
            <p:cNvPr id="3" name="Rectangle 2"/>
            <p:cNvSpPr/>
            <p:nvPr/>
          </p:nvSpPr>
          <p:spPr>
            <a:xfrm>
              <a:off x="2237496" y="5180032"/>
              <a:ext cx="4535464" cy="866885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091" y="5162613"/>
              <a:ext cx="9143999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5800" kern="1000" spc="1100" dirty="0" smtClean="0">
                  <a:latin typeface="Century Gothic"/>
                  <a:cs typeface="Century Gothic"/>
                </a:rPr>
                <a:t>PSALM 91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57" y="3566393"/>
            <a:ext cx="9143999" cy="197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400" b="1" kern="1000" spc="1100" dirty="0" smtClean="0">
                <a:latin typeface="Century Gothic"/>
                <a:cs typeface="Century Gothic"/>
              </a:rPr>
              <a:t>DOESN’T</a:t>
            </a:r>
          </a:p>
          <a:p>
            <a:pPr algn="ctr">
              <a:lnSpc>
                <a:spcPct val="80000"/>
              </a:lnSpc>
            </a:pPr>
            <a:r>
              <a:rPr lang="en-US" sz="6600" kern="1000" spc="1100" dirty="0" smtClean="0">
                <a:latin typeface="Century Gothic"/>
                <a:cs typeface="Century Gothic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35339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4788E-7 4.60505E-6 L -1.64788E-7 -0.360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0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Luke 4:9-12</a:t>
            </a:r>
          </a:p>
          <a:p>
            <a:pPr marL="0" indent="0">
              <a:buNone/>
            </a:pPr>
            <a:r>
              <a:rPr lang="en-US" sz="2800" dirty="0" smtClean="0"/>
              <a:t>And he took him to Jerusalem and set him on the pinnacle of the temple and said to him, “If you are the Son of God, </a:t>
            </a:r>
            <a:r>
              <a:rPr lang="en-US" sz="2800" b="1" u="sng" dirty="0" smtClean="0">
                <a:solidFill>
                  <a:srgbClr val="FFFF00"/>
                </a:solidFill>
              </a:rPr>
              <a:t>throw yourself down from here</a:t>
            </a:r>
            <a:r>
              <a:rPr lang="en-US" sz="2800" dirty="0" smtClean="0"/>
              <a:t>, for it is written,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“‘He will command his angels concerning you,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to guard you,’</a:t>
            </a:r>
          </a:p>
          <a:p>
            <a:pPr marL="0" indent="0">
              <a:buNone/>
            </a:pPr>
            <a:r>
              <a:rPr lang="en-US" sz="2800" dirty="0" smtClean="0"/>
              <a:t>And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“‘On their hands they will bear you up,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lest you strike your foot against a stone.’”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728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15000"/>
                    </a14:imgEffect>
                  </a14:imgLayer>
                </a14:imgProps>
              </a:ext>
            </a:extLst>
          </a:blip>
          <a:srcRect t="12013" b="12021"/>
          <a:stretch/>
        </p:blipFill>
        <p:spPr>
          <a:xfrm>
            <a:off x="0" y="-45720"/>
            <a:ext cx="9136062" cy="6940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7937" y="1999141"/>
            <a:ext cx="91439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6600" kern="1000" spc="1100" dirty="0" smtClean="0">
                <a:latin typeface="Century Gothic"/>
                <a:cs typeface="Century Gothic"/>
              </a:rPr>
              <a:t>WHAT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7937" y="2698466"/>
            <a:ext cx="9143999" cy="938719"/>
            <a:chOff x="48091" y="5162613"/>
            <a:chExt cx="9143999" cy="938719"/>
          </a:xfrm>
        </p:grpSpPr>
        <p:sp>
          <p:nvSpPr>
            <p:cNvPr id="3" name="Rectangle 2"/>
            <p:cNvSpPr/>
            <p:nvPr/>
          </p:nvSpPr>
          <p:spPr>
            <a:xfrm>
              <a:off x="2237496" y="5180032"/>
              <a:ext cx="4535464" cy="866885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091" y="5162613"/>
              <a:ext cx="9143999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5800" kern="1000" spc="1100" dirty="0" smtClean="0">
                  <a:latin typeface="Century Gothic"/>
                  <a:cs typeface="Century Gothic"/>
                </a:rPr>
                <a:t>PSALM 91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57" y="3566393"/>
            <a:ext cx="9143999" cy="197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400" b="1" kern="1000" spc="1100" dirty="0" smtClean="0">
                <a:latin typeface="Century Gothic"/>
                <a:cs typeface="Century Gothic"/>
              </a:rPr>
              <a:t>DOES</a:t>
            </a:r>
          </a:p>
          <a:p>
            <a:pPr algn="ctr">
              <a:lnSpc>
                <a:spcPct val="80000"/>
              </a:lnSpc>
            </a:pPr>
            <a:r>
              <a:rPr lang="en-US" sz="6600" kern="1000" spc="1100" dirty="0" smtClean="0">
                <a:latin typeface="Century Gothic"/>
                <a:cs typeface="Century Gothic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156872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91:1-2</a:t>
            </a:r>
          </a:p>
          <a:p>
            <a:pPr marL="0" indent="0">
              <a:buNone/>
            </a:pPr>
            <a:r>
              <a:rPr lang="en-US" sz="2800" dirty="0"/>
              <a:t>He who dwells in the </a:t>
            </a:r>
            <a:r>
              <a:rPr lang="en-US" sz="2800" b="1" u="sng" dirty="0">
                <a:solidFill>
                  <a:srgbClr val="FFFF00"/>
                </a:solidFill>
              </a:rPr>
              <a:t>shelter of the Most High</a:t>
            </a:r>
          </a:p>
          <a:p>
            <a:pPr marL="0" indent="0">
              <a:buNone/>
            </a:pPr>
            <a:r>
              <a:rPr lang="en-US" sz="2800" dirty="0"/>
              <a:t>	will abide in the </a:t>
            </a:r>
            <a:r>
              <a:rPr lang="en-US" sz="2800" b="1" u="sng" dirty="0">
                <a:solidFill>
                  <a:srgbClr val="FFFF00"/>
                </a:solidFill>
              </a:rPr>
              <a:t>shadow of the Almighty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I will say to the LORD, “My refuge and my fortress,</a:t>
            </a:r>
          </a:p>
          <a:p>
            <a:pPr marL="0" indent="0">
              <a:buNone/>
            </a:pPr>
            <a:r>
              <a:rPr lang="en-US" sz="2800" dirty="0"/>
              <a:t>	my God, in whom I trust.”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8997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91:1-2</a:t>
            </a:r>
          </a:p>
          <a:p>
            <a:pPr marL="0" indent="0">
              <a:buNone/>
            </a:pPr>
            <a:r>
              <a:rPr lang="en-US" sz="2800" dirty="0"/>
              <a:t>He who dwells in the </a:t>
            </a:r>
            <a:r>
              <a:rPr lang="en-US" sz="2800" b="1" u="sng" dirty="0">
                <a:solidFill>
                  <a:srgbClr val="FFFF00"/>
                </a:solidFill>
              </a:rPr>
              <a:t>shelter of the Most High</a:t>
            </a:r>
          </a:p>
          <a:p>
            <a:pPr marL="0" indent="0">
              <a:buNone/>
            </a:pPr>
            <a:r>
              <a:rPr lang="en-US" sz="2800" dirty="0"/>
              <a:t>	will abide in the </a:t>
            </a:r>
            <a:r>
              <a:rPr lang="en-US" sz="2800" b="1" u="sng" dirty="0">
                <a:solidFill>
                  <a:srgbClr val="FFFF00"/>
                </a:solidFill>
              </a:rPr>
              <a:t>shadow of the Almighty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I will say to the LORD, “</a:t>
            </a:r>
            <a:r>
              <a:rPr lang="en-US" sz="2800" b="1" u="sng" dirty="0">
                <a:solidFill>
                  <a:srgbClr val="FFFF00"/>
                </a:solidFill>
              </a:rPr>
              <a:t>My refuge and my fortress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u="sng" dirty="0">
                <a:solidFill>
                  <a:srgbClr val="FFFF00"/>
                </a:solidFill>
              </a:rPr>
              <a:t>my God</a:t>
            </a:r>
            <a:r>
              <a:rPr lang="en-US" sz="2800" dirty="0"/>
              <a:t>, in whom I trust.”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422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91:5-6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You will not fear</a:t>
            </a:r>
            <a:r>
              <a:rPr lang="en-US" sz="2800" dirty="0"/>
              <a:t> the terror of the night,</a:t>
            </a:r>
          </a:p>
          <a:p>
            <a:pPr marL="0" indent="0">
              <a:buNone/>
            </a:pPr>
            <a:r>
              <a:rPr lang="en-US" sz="2800" dirty="0"/>
              <a:t>	nor the arrow that flies by day,</a:t>
            </a:r>
          </a:p>
          <a:p>
            <a:pPr marL="0" indent="0">
              <a:buNone/>
            </a:pPr>
            <a:r>
              <a:rPr lang="en-US" sz="2800" dirty="0"/>
              <a:t>nor the pestilence that stalks in darkness,</a:t>
            </a:r>
          </a:p>
          <a:p>
            <a:pPr marL="0" indent="0">
              <a:buNone/>
            </a:pPr>
            <a:r>
              <a:rPr lang="en-US" sz="2800" dirty="0"/>
              <a:t>	nor the destruction that wastes at noonday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4925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91:9, 14</a:t>
            </a:r>
          </a:p>
          <a:p>
            <a:pPr marL="0" indent="0">
              <a:buNone/>
            </a:pPr>
            <a:r>
              <a:rPr lang="en-US" sz="2800" dirty="0"/>
              <a:t>Because you have made the LORD </a:t>
            </a:r>
            <a:r>
              <a:rPr lang="en-US" sz="2800" b="1" u="sng" dirty="0">
                <a:solidFill>
                  <a:srgbClr val="FFFF00"/>
                </a:solidFill>
              </a:rPr>
              <a:t>your dwelling place</a:t>
            </a:r>
            <a:r>
              <a:rPr lang="en-US" sz="2800" dirty="0" smtClean="0"/>
              <a:t>…</a:t>
            </a:r>
          </a:p>
          <a:p>
            <a:pPr marL="0" indent="0">
              <a:buNone/>
            </a:pPr>
            <a:r>
              <a:rPr lang="en-US" sz="2800" dirty="0" smtClean="0"/>
              <a:t>“Because he holds fast to me in love…”</a:t>
            </a:r>
          </a:p>
          <a:p>
            <a:pPr marL="0" indent="0">
              <a:buNone/>
            </a:pPr>
            <a:r>
              <a:rPr lang="en-US" sz="2800" dirty="0" smtClean="0"/>
              <a:t>“…because </a:t>
            </a:r>
            <a:r>
              <a:rPr lang="en-US" sz="2800" dirty="0"/>
              <a:t>he knows my name.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9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Psalm 91:9, 14</a:t>
            </a:r>
          </a:p>
          <a:p>
            <a:pPr marL="0" indent="0">
              <a:buNone/>
            </a:pPr>
            <a:r>
              <a:rPr lang="en-US" sz="2800" dirty="0"/>
              <a:t>Because you have made the LORD </a:t>
            </a:r>
            <a:r>
              <a:rPr lang="en-US" sz="2800" b="1" u="sng" dirty="0">
                <a:solidFill>
                  <a:srgbClr val="FFFF00"/>
                </a:solidFill>
              </a:rPr>
              <a:t>your dwelling place</a:t>
            </a:r>
            <a:r>
              <a:rPr lang="en-US" sz="2800" dirty="0" smtClean="0"/>
              <a:t>…</a:t>
            </a:r>
          </a:p>
          <a:p>
            <a:pPr marL="0" indent="0">
              <a:buNone/>
            </a:pPr>
            <a:r>
              <a:rPr lang="en-US" sz="2800" dirty="0" smtClean="0"/>
              <a:t>“Because </a:t>
            </a:r>
            <a:r>
              <a:rPr lang="en-US" sz="2800" b="1" u="sng" dirty="0" smtClean="0">
                <a:solidFill>
                  <a:srgbClr val="FFFF00"/>
                </a:solidFill>
              </a:rPr>
              <a:t>he holds fast to me</a:t>
            </a:r>
            <a:r>
              <a:rPr lang="en-US" sz="2800" dirty="0" smtClean="0"/>
              <a:t> in love…”</a:t>
            </a:r>
          </a:p>
          <a:p>
            <a:pPr marL="0" indent="0">
              <a:buNone/>
            </a:pPr>
            <a:r>
              <a:rPr lang="en-US" sz="2800" dirty="0" smtClean="0"/>
              <a:t>“…because he knows my name.”</a:t>
            </a:r>
          </a:p>
        </p:txBody>
      </p:sp>
    </p:spTree>
    <p:extLst>
      <p:ext uri="{BB962C8B-B14F-4D97-AF65-F5344CB8AC3E}">
        <p14:creationId xmlns:p14="http://schemas.microsoft.com/office/powerpoint/2010/main" val="79394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17327</TotalTime>
  <Words>328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Northwood2</cp:lastModifiedBy>
  <cp:revision>210</cp:revision>
  <dcterms:created xsi:type="dcterms:W3CDTF">2015-10-29T03:17:02Z</dcterms:created>
  <dcterms:modified xsi:type="dcterms:W3CDTF">2017-12-17T11:19:51Z</dcterms:modified>
</cp:coreProperties>
</file>