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85AC8A2-C63C-49A4-89E9-2E4420D2ECA8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  <p:sldLayoutId id="2147484013" r:id="rId18"/>
    <p:sldLayoutId id="2147484014" r:id="rId19"/>
    <p:sldLayoutId id="214748401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Engaging in Social Media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89622"/>
            <a:ext cx="6477000" cy="11740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Principles for Using it </a:t>
            </a:r>
            <a:r>
              <a:rPr lang="en-US" sz="2800" dirty="0" err="1" smtClean="0"/>
              <a:t>Redemptively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00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Potential Threats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51228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Addiction (1 </a:t>
            </a:r>
            <a:r>
              <a:rPr lang="en-US" sz="2600" dirty="0" err="1" smtClean="0"/>
              <a:t>Cor</a:t>
            </a:r>
            <a:r>
              <a:rPr lang="en-US" sz="2600" dirty="0" smtClean="0"/>
              <a:t> 6:12)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Distraction (</a:t>
            </a:r>
            <a:r>
              <a:rPr lang="en-US" sz="2600" dirty="0" err="1" smtClean="0"/>
              <a:t>Psa</a:t>
            </a:r>
            <a:r>
              <a:rPr lang="en-US" sz="2600" dirty="0" smtClean="0"/>
              <a:t> 1:2)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Offensive content (Phil 4:8)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Predators (Matt 7:15)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Bullying (2 </a:t>
            </a:r>
            <a:r>
              <a:rPr lang="en-US" sz="2600" dirty="0" err="1" smtClean="0"/>
              <a:t>Cor</a:t>
            </a:r>
            <a:r>
              <a:rPr lang="en-US" sz="2600" dirty="0" smtClean="0"/>
              <a:t> 10:10)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Pride (2 </a:t>
            </a:r>
            <a:r>
              <a:rPr lang="en-US" sz="2600" dirty="0" err="1" smtClean="0"/>
              <a:t>Cor</a:t>
            </a:r>
            <a:r>
              <a:rPr lang="en-US" sz="2600" dirty="0" smtClean="0"/>
              <a:t> 10:12)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Lack of depth (</a:t>
            </a:r>
            <a:r>
              <a:rPr lang="en-US" sz="2600" dirty="0" err="1" smtClean="0"/>
              <a:t>Heb</a:t>
            </a:r>
            <a:r>
              <a:rPr lang="en-US" sz="2600" dirty="0" smtClean="0"/>
              <a:t> 5:12)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Antisocial (1 </a:t>
            </a:r>
            <a:r>
              <a:rPr lang="en-US" sz="2600" dirty="0" err="1" smtClean="0"/>
              <a:t>Thess</a:t>
            </a:r>
            <a:r>
              <a:rPr lang="en-US" sz="2600" dirty="0" smtClean="0"/>
              <a:t> 2:17)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Error (1 </a:t>
            </a:r>
            <a:r>
              <a:rPr lang="en-US" sz="2600" dirty="0" err="1" smtClean="0"/>
              <a:t>Jn</a:t>
            </a:r>
            <a:r>
              <a:rPr lang="en-US" sz="2600" dirty="0" smtClean="0"/>
              <a:t> 4:1)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386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Potential Benefits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331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Encouragement (Philemon 7)</a:t>
            </a:r>
          </a:p>
          <a:p>
            <a:r>
              <a:rPr lang="en-US" sz="2600" dirty="0" smtClean="0"/>
              <a:t>Prayer (Col 1:9)</a:t>
            </a:r>
          </a:p>
          <a:p>
            <a:r>
              <a:rPr lang="en-US" sz="2600" dirty="0" smtClean="0"/>
              <a:t>Knowledge (2 Tim 4:13)</a:t>
            </a:r>
          </a:p>
          <a:p>
            <a:r>
              <a:rPr lang="en-US" sz="2600" dirty="0" smtClean="0"/>
              <a:t>Evangelism (Dan 4:1-3)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6669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Advice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99502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/>
              <a:t>Investigate </a:t>
            </a:r>
            <a:r>
              <a:rPr lang="en-US" sz="2600" b="1" u="sng" dirty="0" smtClean="0"/>
              <a:t>parental controls</a:t>
            </a:r>
            <a:r>
              <a:rPr lang="en-US" sz="2600" dirty="0" smtClean="0"/>
              <a:t> (Mk 9:42)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Discuss </a:t>
            </a:r>
            <a:r>
              <a:rPr lang="en-US" sz="2600" b="1" u="sng" dirty="0" smtClean="0"/>
              <a:t>age appropriateness</a:t>
            </a:r>
            <a:r>
              <a:rPr lang="en-US" sz="2600" dirty="0" smtClean="0"/>
              <a:t> of smart </a:t>
            </a:r>
            <a:r>
              <a:rPr lang="en-US" sz="2600" dirty="0"/>
              <a:t>p</a:t>
            </a:r>
            <a:r>
              <a:rPr lang="en-US" sz="2600" dirty="0" smtClean="0"/>
              <a:t>hones &amp; social media apps (Mk 9:42)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Insist on </a:t>
            </a:r>
            <a:r>
              <a:rPr lang="en-US" sz="2600" b="1" u="sng" dirty="0" smtClean="0"/>
              <a:t>safety</a:t>
            </a:r>
            <a:r>
              <a:rPr lang="en-US" sz="2600" dirty="0" smtClean="0"/>
              <a:t> over </a:t>
            </a:r>
            <a:r>
              <a:rPr lang="en-US" sz="2600" b="1" u="sng" dirty="0" smtClean="0"/>
              <a:t>privacy</a:t>
            </a:r>
            <a:r>
              <a:rPr lang="en-US" sz="2600" dirty="0" smtClean="0"/>
              <a:t> (</a:t>
            </a:r>
            <a:r>
              <a:rPr lang="en-US" sz="2600" dirty="0" err="1" smtClean="0"/>
              <a:t>Psa</a:t>
            </a:r>
            <a:r>
              <a:rPr lang="en-US" sz="2600" dirty="0" smtClean="0"/>
              <a:t> 139:3)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Require life in the </a:t>
            </a:r>
            <a:r>
              <a:rPr lang="en-US" sz="2600" b="1" u="sng" dirty="0" smtClean="0"/>
              <a:t>real world</a:t>
            </a:r>
            <a:r>
              <a:rPr lang="en-US" sz="2600" dirty="0" smtClean="0"/>
              <a:t> (3 </a:t>
            </a:r>
            <a:r>
              <a:rPr lang="en-US" sz="2600" dirty="0" err="1" smtClean="0"/>
              <a:t>Jn</a:t>
            </a:r>
            <a:r>
              <a:rPr lang="en-US" sz="2600" dirty="0" smtClean="0"/>
              <a:t> 14)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Establish social media as a </a:t>
            </a:r>
            <a:r>
              <a:rPr lang="en-US" sz="2600" b="1" u="sng" dirty="0" smtClean="0"/>
              <a:t>privilege</a:t>
            </a:r>
            <a:r>
              <a:rPr lang="en-US" sz="2600" dirty="0" smtClean="0"/>
              <a:t>, not a </a:t>
            </a:r>
            <a:r>
              <a:rPr lang="en-US" sz="2600" b="1" u="sng" dirty="0" smtClean="0"/>
              <a:t>need</a:t>
            </a:r>
            <a:r>
              <a:rPr lang="en-US" sz="2600" dirty="0" smtClean="0"/>
              <a:t> (</a:t>
            </a:r>
            <a:r>
              <a:rPr lang="en-US" sz="2600" dirty="0" err="1" smtClean="0"/>
              <a:t>Lk</a:t>
            </a:r>
            <a:r>
              <a:rPr lang="en-US" sz="2600" dirty="0" smtClean="0"/>
              <a:t> 10:41-42)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Take social media </a:t>
            </a:r>
            <a:r>
              <a:rPr lang="en-US" sz="2600" b="1" u="sng" dirty="0" smtClean="0"/>
              <a:t>fasts</a:t>
            </a:r>
            <a:r>
              <a:rPr lang="en-US" sz="2600" dirty="0" smtClean="0"/>
              <a:t> (Dan 6:18)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Be aware of what is in your </a:t>
            </a:r>
            <a:r>
              <a:rPr lang="en-US" sz="2600" b="1" u="sng" dirty="0" smtClean="0"/>
              <a:t>child’s heart</a:t>
            </a:r>
            <a:r>
              <a:rPr lang="en-US" sz="2600" dirty="0" smtClean="0"/>
              <a:t> (</a:t>
            </a:r>
            <a:r>
              <a:rPr lang="en-US" sz="2600" dirty="0" err="1" smtClean="0"/>
              <a:t>Prov</a:t>
            </a:r>
            <a:r>
              <a:rPr lang="en-US" sz="2600" dirty="0" smtClean="0"/>
              <a:t> 4:23)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715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78</TotalTime>
  <Words>204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Engaging in Social Media</vt:lpstr>
      <vt:lpstr>Potential Threats</vt:lpstr>
      <vt:lpstr>Potential Benefits</vt:lpstr>
      <vt:lpstr>Advice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in Social Media</dc:title>
  <dc:creator>David Maxson</dc:creator>
  <cp:lastModifiedBy>David Maxson</cp:lastModifiedBy>
  <cp:revision>6</cp:revision>
  <dcterms:created xsi:type="dcterms:W3CDTF">2018-02-21T20:26:28Z</dcterms:created>
  <dcterms:modified xsi:type="dcterms:W3CDTF">2018-03-25T12:52:29Z</dcterms:modified>
</cp:coreProperties>
</file>