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586" r:id="rId2"/>
    <p:sldId id="594" r:id="rId3"/>
    <p:sldId id="588" r:id="rId4"/>
    <p:sldId id="570" r:id="rId5"/>
    <p:sldId id="590" r:id="rId6"/>
    <p:sldId id="587" r:id="rId7"/>
    <p:sldId id="571" r:id="rId8"/>
    <p:sldId id="593" r:id="rId9"/>
    <p:sldId id="589" r:id="rId10"/>
    <p:sldId id="591" r:id="rId11"/>
    <p:sldId id="592" r:id="rId1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5491" autoAdjust="0"/>
    <p:restoredTop sz="99012" autoAdjust="0"/>
  </p:normalViewPr>
  <p:slideViewPr>
    <p:cSldViewPr snapToGrid="0" snapToObjects="1">
      <p:cViewPr>
        <p:scale>
          <a:sx n="68" d="100"/>
          <a:sy n="68" d="100"/>
        </p:scale>
        <p:origin x="-636" y="-612"/>
      </p:cViewPr>
      <p:guideLst>
        <p:guide orient="horz" pos="2156"/>
        <p:guide pos="2884"/>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1EE1AC-C9C9-6E4B-B312-86B4310CBFEA}" type="datetimeFigureOut">
              <a:rPr lang="en-US" smtClean="0"/>
              <a:t>4/1/2018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7BFD01-1AD5-E745-9704-EED3D1138211}"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1EE1AC-C9C9-6E4B-B312-86B4310CBFEA}" type="datetimeFigureOut">
              <a:rPr lang="en-US" smtClean="0"/>
              <a:t>4/1/2018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7BFD01-1AD5-E745-9704-EED3D1138211}"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1EE1AC-C9C9-6E4B-B312-86B4310CBFEA}" type="datetimeFigureOut">
              <a:rPr lang="en-US" smtClean="0"/>
              <a:t>4/1/2018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7BFD01-1AD5-E745-9704-EED3D1138211}"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1EE1AC-C9C9-6E4B-B312-86B4310CBFEA}" type="datetimeFigureOut">
              <a:rPr lang="en-US" smtClean="0"/>
              <a:t>4/1/2018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7BFD01-1AD5-E745-9704-EED3D1138211}"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1EE1AC-C9C9-6E4B-B312-86B4310CBFEA}" type="datetimeFigureOut">
              <a:rPr lang="en-US" smtClean="0"/>
              <a:t>4/1/2018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7BFD01-1AD5-E745-9704-EED3D1138211}"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1EE1AC-C9C9-6E4B-B312-86B4310CBFEA}" type="datetimeFigureOut">
              <a:rPr lang="en-US" smtClean="0"/>
              <a:t>4/1/2018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7BFD01-1AD5-E745-9704-EED3D1138211}"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1EE1AC-C9C9-6E4B-B312-86B4310CBFEA}" type="datetimeFigureOut">
              <a:rPr lang="en-US" smtClean="0"/>
              <a:t>4/1/2018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7BFD01-1AD5-E745-9704-EED3D1138211}"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1EE1AC-C9C9-6E4B-B312-86B4310CBFEA}" type="datetimeFigureOut">
              <a:rPr lang="en-US" smtClean="0"/>
              <a:t>4/1/2018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7BFD01-1AD5-E745-9704-EED3D1138211}"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1EE1AC-C9C9-6E4B-B312-86B4310CBFEA}" type="datetimeFigureOut">
              <a:rPr lang="en-US" smtClean="0"/>
              <a:t>4/1/2018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7BFD01-1AD5-E745-9704-EED3D1138211}"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2"/>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8"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1EE1AC-C9C9-6E4B-B312-86B4310CBFEA}" type="datetimeFigureOut">
              <a:rPr lang="en-US" smtClean="0"/>
              <a:t>4/1/2018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7BFD01-1AD5-E745-9704-EED3D1138211}"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1EE1AC-C9C9-6E4B-B312-86B4310CBFEA}" type="datetimeFigureOut">
              <a:rPr lang="en-US" smtClean="0"/>
              <a:t>4/1/2018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7BFD01-1AD5-E745-9704-EED3D1138211}"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5"/>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1EE1AC-C9C9-6E4B-B312-86B4310CBFEA}" type="datetimeFigureOut">
              <a:rPr lang="en-US" smtClean="0"/>
              <a:t>4/1/2018</a:t>
            </a:fld>
            <a:endParaRPr lang="en-US"/>
          </a:p>
        </p:txBody>
      </p:sp>
      <p:sp>
        <p:nvSpPr>
          <p:cNvPr id="5" name="Footer Placeholder 4"/>
          <p:cNvSpPr>
            <a:spLocks noGrp="1"/>
          </p:cNvSpPr>
          <p:nvPr>
            <p:ph type="ftr" sz="quarter" idx="3"/>
          </p:nvPr>
        </p:nvSpPr>
        <p:spPr>
          <a:xfrm>
            <a:off x="3124200" y="6356355"/>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5"/>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7BFD01-1AD5-E745-9704-EED3D1138211}"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srcRect l="11647" t="18559" r="2141" b="15492"/>
          <a:stretch/>
        </p:blipFill>
        <p:spPr>
          <a:xfrm>
            <a:off x="-1306422" y="464028"/>
            <a:ext cx="14676120" cy="5916168"/>
          </a:xfrm>
          <a:prstGeom prst="rect">
            <a:avLst/>
          </a:prstGeom>
        </p:spPr>
      </p:pic>
      <p:sp>
        <p:nvSpPr>
          <p:cNvPr id="5" name="TextBox 4"/>
          <p:cNvSpPr txBox="1"/>
          <p:nvPr/>
        </p:nvSpPr>
        <p:spPr>
          <a:xfrm>
            <a:off x="1830202" y="781565"/>
            <a:ext cx="7127041" cy="5382243"/>
          </a:xfrm>
          <a:prstGeom prst="rect">
            <a:avLst/>
          </a:prstGeom>
          <a:noFill/>
        </p:spPr>
        <p:txBody>
          <a:bodyPr wrap="square" rtlCol="0">
            <a:spAutoFit/>
          </a:bodyPr>
          <a:lstStyle/>
          <a:p>
            <a:pPr algn="r">
              <a:lnSpc>
                <a:spcPct val="65000"/>
              </a:lnSpc>
            </a:pPr>
            <a:r>
              <a:rPr lang="en-US" sz="7000" b="1" spc="-150" dirty="0" smtClean="0">
                <a:cs typeface="Century Gothic"/>
              </a:rPr>
              <a:t>I CAN DO                              </a:t>
            </a:r>
            <a:r>
              <a:rPr lang="en-US" sz="13000" b="1" spc="-150" dirty="0" smtClean="0">
                <a:cs typeface="Century Gothic"/>
              </a:rPr>
              <a:t>ALL</a:t>
            </a:r>
            <a:r>
              <a:rPr lang="en-US" sz="11000" b="1" spc="-150" dirty="0" smtClean="0">
                <a:cs typeface="Century Gothic"/>
              </a:rPr>
              <a:t> </a:t>
            </a:r>
          </a:p>
          <a:p>
            <a:pPr algn="r">
              <a:lnSpc>
                <a:spcPct val="65000"/>
              </a:lnSpc>
            </a:pPr>
            <a:r>
              <a:rPr lang="en-US" sz="7000" b="1" spc="-150" dirty="0" smtClean="0">
                <a:cs typeface="Century Gothic"/>
              </a:rPr>
              <a:t>THINGS                                    THROUGH                     </a:t>
            </a:r>
            <a:r>
              <a:rPr lang="en-US" sz="13000" b="1" spc="-150" dirty="0" smtClean="0">
                <a:cs typeface="Century Gothic"/>
              </a:rPr>
              <a:t>CHRIST</a:t>
            </a:r>
          </a:p>
          <a:p>
            <a:pPr algn="r">
              <a:lnSpc>
                <a:spcPct val="65000"/>
              </a:lnSpc>
            </a:pPr>
            <a:r>
              <a:rPr lang="en-US" sz="5400" b="1" spc="-150" dirty="0" smtClean="0">
                <a:cs typeface="Century Gothic"/>
              </a:rPr>
              <a:t>who gives me strength.</a:t>
            </a:r>
            <a:endParaRPr lang="en-US" sz="5400" b="1" spc="-150" dirty="0">
              <a:cs typeface="Century Gothic"/>
            </a:endParaRPr>
          </a:p>
        </p:txBody>
      </p:sp>
    </p:spTree>
    <p:extLst>
      <p:ext uri="{BB962C8B-B14F-4D97-AF65-F5344CB8AC3E}">
        <p14:creationId xmlns:p14="http://schemas.microsoft.com/office/powerpoint/2010/main" val="3292134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28869E-6 7.48205E-7 L -0.45108 0.00116 " pathEditMode="relative" rAng="0" ptsTypes="AA">
                                      <p:cBhvr>
                                        <p:cTn id="6" dur="3000" fill="hold"/>
                                        <p:tgtEl>
                                          <p:spTgt spid="10"/>
                                        </p:tgtEl>
                                        <p:attrNameLst>
                                          <p:attrName>ppt_x</p:attrName>
                                          <p:attrName>ppt_y</p:attrName>
                                        </p:attrNameLst>
                                      </p:cBhvr>
                                      <p:rCtr x="-22554" y="46"/>
                                    </p:animMotion>
                                  </p:childTnLst>
                                </p:cTn>
                              </p:par>
                            </p:childTnLst>
                          </p:cTn>
                        </p:par>
                        <p:par>
                          <p:cTn id="7" fill="hold">
                            <p:stCondLst>
                              <p:cond delay="3000"/>
                            </p:stCondLst>
                            <p:childTnLst>
                              <p:par>
                                <p:cTn id="8" presetID="10"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4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224088"/>
            <a:ext cx="8229600" cy="6405155"/>
          </a:xfrm>
        </p:spPr>
        <p:txBody>
          <a:bodyPr anchor="ctr">
            <a:normAutofit/>
          </a:bodyPr>
          <a:lstStyle/>
          <a:p>
            <a:pPr marL="0" indent="0">
              <a:buNone/>
            </a:pPr>
            <a:r>
              <a:rPr lang="en-US" sz="3600" b="1" dirty="0" smtClean="0"/>
              <a:t>Philippians 4:11-13</a:t>
            </a:r>
          </a:p>
          <a:p>
            <a:pPr marL="0" indent="0">
              <a:buNone/>
            </a:pPr>
            <a:r>
              <a:rPr lang="en-US" sz="3600" dirty="0" smtClean="0"/>
              <a:t>Not that I am speaking of being in need, for I have learned in whatever situation I am to be content. I know how to be brought low, and I know how to abound. In any and every circumstance, I have learned the secret of facing plenty and hunter, abundance and need. I can do all things through him who strengthens me.</a:t>
            </a:r>
            <a:endParaRPr lang="en-US" sz="3400" dirty="0" smtClean="0"/>
          </a:p>
        </p:txBody>
      </p:sp>
    </p:spTree>
    <p:extLst>
      <p:ext uri="{BB962C8B-B14F-4D97-AF65-F5344CB8AC3E}">
        <p14:creationId xmlns:p14="http://schemas.microsoft.com/office/powerpoint/2010/main" val="3140199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224088"/>
            <a:ext cx="8229600" cy="6405155"/>
          </a:xfrm>
        </p:spPr>
        <p:txBody>
          <a:bodyPr anchor="ctr">
            <a:normAutofit/>
          </a:bodyPr>
          <a:lstStyle/>
          <a:p>
            <a:pPr marL="0" indent="0">
              <a:buNone/>
            </a:pPr>
            <a:r>
              <a:rPr lang="en-US" sz="3600" b="1" dirty="0" smtClean="0"/>
              <a:t>Philippians 3:20</a:t>
            </a:r>
          </a:p>
          <a:p>
            <a:pPr marL="0" indent="0">
              <a:buNone/>
            </a:pPr>
            <a:r>
              <a:rPr lang="en-US" sz="3600" dirty="0" smtClean="0"/>
              <a:t>But our citizenship is in heaven, and from it we await a Savior, the Lord Jesus Christ, who will transform our lowly body to be like his glorious body…</a:t>
            </a:r>
            <a:endParaRPr lang="en-US" sz="3400" dirty="0" smtClean="0"/>
          </a:p>
        </p:txBody>
      </p:sp>
    </p:spTree>
    <p:extLst>
      <p:ext uri="{BB962C8B-B14F-4D97-AF65-F5344CB8AC3E}">
        <p14:creationId xmlns:p14="http://schemas.microsoft.com/office/powerpoint/2010/main" val="2287838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srcRect l="43884" t="18559" r="2134" b="15492"/>
          <a:stretch/>
        </p:blipFill>
        <p:spPr>
          <a:xfrm>
            <a:off x="-36576" y="464028"/>
            <a:ext cx="9189720" cy="5916168"/>
          </a:xfrm>
          <a:prstGeom prst="rect">
            <a:avLst/>
          </a:prstGeom>
        </p:spPr>
      </p:pic>
      <p:sp>
        <p:nvSpPr>
          <p:cNvPr id="5" name="TextBox 4"/>
          <p:cNvSpPr txBox="1"/>
          <p:nvPr/>
        </p:nvSpPr>
        <p:spPr>
          <a:xfrm>
            <a:off x="1830202" y="501455"/>
            <a:ext cx="7127041" cy="5882380"/>
          </a:xfrm>
          <a:prstGeom prst="rect">
            <a:avLst/>
          </a:prstGeom>
          <a:noFill/>
        </p:spPr>
        <p:txBody>
          <a:bodyPr wrap="square" rtlCol="0">
            <a:spAutoFit/>
          </a:bodyPr>
          <a:lstStyle/>
          <a:p>
            <a:pPr algn="r">
              <a:lnSpc>
                <a:spcPct val="65000"/>
              </a:lnSpc>
            </a:pPr>
            <a:r>
              <a:rPr lang="en-US" sz="8000" b="1" spc="-150" dirty="0" smtClean="0">
                <a:cs typeface="Century Gothic"/>
              </a:rPr>
              <a:t>I CAN DO                              </a:t>
            </a:r>
            <a:r>
              <a:rPr lang="en-US" sz="14000" b="1" spc="-150" dirty="0" smtClean="0">
                <a:cs typeface="Century Gothic"/>
              </a:rPr>
              <a:t>ALL</a:t>
            </a:r>
            <a:r>
              <a:rPr lang="en-US" sz="11000" b="1" spc="-150" dirty="0" smtClean="0">
                <a:cs typeface="Century Gothic"/>
              </a:rPr>
              <a:t> </a:t>
            </a:r>
          </a:p>
          <a:p>
            <a:pPr algn="r">
              <a:lnSpc>
                <a:spcPct val="65000"/>
              </a:lnSpc>
            </a:pPr>
            <a:r>
              <a:rPr lang="en-US" sz="8000" b="1" spc="-150" dirty="0" smtClean="0">
                <a:cs typeface="Century Gothic"/>
              </a:rPr>
              <a:t>THINGS                                    THROUGH                     </a:t>
            </a:r>
            <a:r>
              <a:rPr lang="en-US" sz="14000" b="1" spc="-150" dirty="0" smtClean="0">
                <a:cs typeface="Century Gothic"/>
              </a:rPr>
              <a:t>CHRIST</a:t>
            </a:r>
          </a:p>
          <a:p>
            <a:pPr algn="r">
              <a:lnSpc>
                <a:spcPct val="65000"/>
              </a:lnSpc>
            </a:pPr>
            <a:r>
              <a:rPr lang="en-US" sz="5400" b="1" spc="-150" dirty="0" smtClean="0">
                <a:cs typeface="Century Gothic"/>
              </a:rPr>
              <a:t>who gives me strength.</a:t>
            </a:r>
            <a:endParaRPr lang="en-US" sz="5400" b="1" spc="-150" dirty="0">
              <a:cs typeface="Century Gothic"/>
            </a:endParaRPr>
          </a:p>
        </p:txBody>
      </p:sp>
    </p:spTree>
    <p:extLst>
      <p:ext uri="{BB962C8B-B14F-4D97-AF65-F5344CB8AC3E}">
        <p14:creationId xmlns:p14="http://schemas.microsoft.com/office/powerpoint/2010/main" val="581721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4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srcRect l="43884" t="18559" r="2134" b="15492"/>
          <a:stretch/>
        </p:blipFill>
        <p:spPr>
          <a:xfrm>
            <a:off x="-36576" y="464028"/>
            <a:ext cx="9189720" cy="5916168"/>
          </a:xfrm>
          <a:prstGeom prst="rect">
            <a:avLst/>
          </a:prstGeom>
        </p:spPr>
      </p:pic>
      <p:sp>
        <p:nvSpPr>
          <p:cNvPr id="6" name="Rectangle 5"/>
          <p:cNvSpPr/>
          <p:nvPr/>
        </p:nvSpPr>
        <p:spPr>
          <a:xfrm>
            <a:off x="0" y="1"/>
            <a:ext cx="9144000" cy="6858000"/>
          </a:xfrm>
          <a:prstGeom prst="rect">
            <a:avLst/>
          </a:prstGeom>
          <a:solidFill>
            <a:schemeClr val="bg1">
              <a:alpha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130732" y="2579763"/>
            <a:ext cx="9144000" cy="1769715"/>
          </a:xfrm>
          <a:prstGeom prst="rect">
            <a:avLst/>
          </a:prstGeom>
          <a:noFill/>
        </p:spPr>
        <p:txBody>
          <a:bodyPr wrap="square" rtlCol="0">
            <a:spAutoFit/>
          </a:bodyPr>
          <a:lstStyle/>
          <a:p>
            <a:pPr algn="r">
              <a:lnSpc>
                <a:spcPct val="90000"/>
              </a:lnSpc>
            </a:pPr>
            <a:r>
              <a:rPr lang="en-US" sz="6000" dirty="0" smtClean="0">
                <a:latin typeface="Century Gothic"/>
                <a:cs typeface="Century Gothic"/>
              </a:rPr>
              <a:t>I can love across differences.</a:t>
            </a:r>
            <a:endParaRPr lang="en-US" sz="6000" dirty="0">
              <a:latin typeface="Century Gothic"/>
              <a:cs typeface="Century Gothic"/>
            </a:endParaRPr>
          </a:p>
        </p:txBody>
      </p:sp>
    </p:spTree>
    <p:extLst>
      <p:ext uri="{BB962C8B-B14F-4D97-AF65-F5344CB8AC3E}">
        <p14:creationId xmlns:p14="http://schemas.microsoft.com/office/powerpoint/2010/main" val="1743643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224088"/>
            <a:ext cx="8229600" cy="6405155"/>
          </a:xfrm>
        </p:spPr>
        <p:txBody>
          <a:bodyPr anchor="ctr">
            <a:normAutofit/>
          </a:bodyPr>
          <a:lstStyle/>
          <a:p>
            <a:pPr marL="0" indent="0">
              <a:buNone/>
            </a:pPr>
            <a:r>
              <a:rPr lang="en-US" sz="3600" b="1" dirty="0" smtClean="0"/>
              <a:t>Philippians 4:2</a:t>
            </a:r>
          </a:p>
          <a:p>
            <a:pPr marL="0" indent="0">
              <a:buNone/>
            </a:pPr>
            <a:r>
              <a:rPr lang="en-US" sz="3600" dirty="0" smtClean="0"/>
              <a:t>I entreat </a:t>
            </a:r>
            <a:r>
              <a:rPr lang="en-US" sz="3600" dirty="0" err="1" smtClean="0"/>
              <a:t>Euodia</a:t>
            </a:r>
            <a:r>
              <a:rPr lang="en-US" sz="3600" dirty="0" smtClean="0"/>
              <a:t> and I entreat </a:t>
            </a:r>
            <a:r>
              <a:rPr lang="en-US" sz="3600" dirty="0" err="1" smtClean="0"/>
              <a:t>Syntyche</a:t>
            </a:r>
            <a:r>
              <a:rPr lang="en-US" sz="3600" dirty="0" smtClean="0"/>
              <a:t> to agree in the Lord. </a:t>
            </a:r>
            <a:endParaRPr lang="en-US" sz="3400" dirty="0" smtClean="0"/>
          </a:p>
        </p:txBody>
      </p:sp>
    </p:spTree>
    <p:extLst>
      <p:ext uri="{BB962C8B-B14F-4D97-AF65-F5344CB8AC3E}">
        <p14:creationId xmlns:p14="http://schemas.microsoft.com/office/powerpoint/2010/main" val="819551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224088"/>
            <a:ext cx="8229600" cy="6405155"/>
          </a:xfrm>
        </p:spPr>
        <p:txBody>
          <a:bodyPr anchor="ctr">
            <a:normAutofit/>
          </a:bodyPr>
          <a:lstStyle/>
          <a:p>
            <a:pPr marL="0" indent="0">
              <a:buNone/>
            </a:pPr>
            <a:r>
              <a:rPr lang="en-US" sz="3600" b="1" dirty="0" smtClean="0"/>
              <a:t>Philippians 2:1</a:t>
            </a:r>
          </a:p>
          <a:p>
            <a:pPr marL="0" indent="0">
              <a:buNone/>
            </a:pPr>
            <a:r>
              <a:rPr lang="en-US" sz="3600" dirty="0" smtClean="0"/>
              <a:t>So if there is any encouragement in Christ, any comfort from love, any participation in the Spirit, any affection and sympathy…</a:t>
            </a:r>
            <a:endParaRPr lang="en-US" sz="3400" dirty="0" smtClean="0"/>
          </a:p>
        </p:txBody>
      </p:sp>
    </p:spTree>
    <p:extLst>
      <p:ext uri="{BB962C8B-B14F-4D97-AF65-F5344CB8AC3E}">
        <p14:creationId xmlns:p14="http://schemas.microsoft.com/office/powerpoint/2010/main" val="3883030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srcRect l="43884" t="18559" r="2134" b="15492"/>
          <a:stretch/>
        </p:blipFill>
        <p:spPr>
          <a:xfrm>
            <a:off x="-36576" y="464028"/>
            <a:ext cx="9189720" cy="5916168"/>
          </a:xfrm>
          <a:prstGeom prst="rect">
            <a:avLst/>
          </a:prstGeom>
        </p:spPr>
      </p:pic>
      <p:sp>
        <p:nvSpPr>
          <p:cNvPr id="6" name="Rectangle 5"/>
          <p:cNvSpPr/>
          <p:nvPr/>
        </p:nvSpPr>
        <p:spPr>
          <a:xfrm>
            <a:off x="0" y="1"/>
            <a:ext cx="9144000" cy="6858000"/>
          </a:xfrm>
          <a:prstGeom prst="rect">
            <a:avLst/>
          </a:prstGeom>
          <a:solidFill>
            <a:schemeClr val="bg1">
              <a:alpha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130732" y="2579763"/>
            <a:ext cx="9144000" cy="1769715"/>
          </a:xfrm>
          <a:prstGeom prst="rect">
            <a:avLst/>
          </a:prstGeom>
          <a:noFill/>
        </p:spPr>
        <p:txBody>
          <a:bodyPr wrap="square" rtlCol="0">
            <a:spAutoFit/>
          </a:bodyPr>
          <a:lstStyle/>
          <a:p>
            <a:pPr algn="r">
              <a:lnSpc>
                <a:spcPct val="90000"/>
              </a:lnSpc>
            </a:pPr>
            <a:r>
              <a:rPr lang="en-US" sz="6000" dirty="0" smtClean="0">
                <a:latin typeface="Century Gothic"/>
                <a:cs typeface="Century Gothic"/>
              </a:rPr>
              <a:t>I can live through anxiety.</a:t>
            </a:r>
            <a:endParaRPr lang="en-US" sz="6000" dirty="0">
              <a:latin typeface="Century Gothic"/>
              <a:cs typeface="Century Gothic"/>
            </a:endParaRPr>
          </a:p>
        </p:txBody>
      </p:sp>
    </p:spTree>
    <p:extLst>
      <p:ext uri="{BB962C8B-B14F-4D97-AF65-F5344CB8AC3E}">
        <p14:creationId xmlns:p14="http://schemas.microsoft.com/office/powerpoint/2010/main" val="322749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224088"/>
            <a:ext cx="8229600" cy="6405155"/>
          </a:xfrm>
        </p:spPr>
        <p:txBody>
          <a:bodyPr anchor="ctr">
            <a:normAutofit/>
          </a:bodyPr>
          <a:lstStyle/>
          <a:p>
            <a:pPr marL="0" indent="0">
              <a:buNone/>
            </a:pPr>
            <a:r>
              <a:rPr lang="en-US" sz="3600" b="1" dirty="0" smtClean="0"/>
              <a:t>Philippians 4:5-7</a:t>
            </a:r>
          </a:p>
          <a:p>
            <a:pPr marL="0" indent="0">
              <a:buNone/>
            </a:pPr>
            <a:r>
              <a:rPr lang="en-US" sz="3600" dirty="0" smtClean="0"/>
              <a:t>The Lord is at hand; do not be anxious about anything, but in everything by prayer and supplication with thanksgiving let your requests be made known to God. And the peace of God, which surpasses understanding, will guard your hearts and your minds in Christ Jesus.</a:t>
            </a:r>
            <a:endParaRPr lang="en-US" sz="3400" dirty="0" smtClean="0"/>
          </a:p>
        </p:txBody>
      </p:sp>
    </p:spTree>
    <p:extLst>
      <p:ext uri="{BB962C8B-B14F-4D97-AF65-F5344CB8AC3E}">
        <p14:creationId xmlns:p14="http://schemas.microsoft.com/office/powerpoint/2010/main" val="819551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224088"/>
            <a:ext cx="8229600" cy="6405155"/>
          </a:xfrm>
        </p:spPr>
        <p:txBody>
          <a:bodyPr anchor="ctr">
            <a:normAutofit/>
          </a:bodyPr>
          <a:lstStyle/>
          <a:p>
            <a:pPr marL="0" indent="0">
              <a:buNone/>
            </a:pPr>
            <a:r>
              <a:rPr lang="en-US" sz="3600" b="1" dirty="0" smtClean="0"/>
              <a:t>Philippians 4:4</a:t>
            </a:r>
          </a:p>
          <a:p>
            <a:pPr marL="0" indent="0">
              <a:buNone/>
            </a:pPr>
            <a:r>
              <a:rPr lang="en-US" sz="3600" dirty="0" smtClean="0"/>
              <a:t>Rejoice in the Lord always; again I will say, rejoice.</a:t>
            </a:r>
            <a:endParaRPr lang="en-US" sz="3400" dirty="0" smtClean="0"/>
          </a:p>
        </p:txBody>
      </p:sp>
    </p:spTree>
    <p:extLst>
      <p:ext uri="{BB962C8B-B14F-4D97-AF65-F5344CB8AC3E}">
        <p14:creationId xmlns:p14="http://schemas.microsoft.com/office/powerpoint/2010/main" val="3811669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srcRect l="43884" t="18559" r="2134" b="15492"/>
          <a:stretch/>
        </p:blipFill>
        <p:spPr>
          <a:xfrm>
            <a:off x="-36576" y="464028"/>
            <a:ext cx="9189720" cy="5916168"/>
          </a:xfrm>
          <a:prstGeom prst="rect">
            <a:avLst/>
          </a:prstGeom>
        </p:spPr>
      </p:pic>
      <p:sp>
        <p:nvSpPr>
          <p:cNvPr id="6" name="Rectangle 5"/>
          <p:cNvSpPr/>
          <p:nvPr/>
        </p:nvSpPr>
        <p:spPr>
          <a:xfrm>
            <a:off x="0" y="1"/>
            <a:ext cx="9144000" cy="6858000"/>
          </a:xfrm>
          <a:prstGeom prst="rect">
            <a:avLst/>
          </a:prstGeom>
          <a:solidFill>
            <a:schemeClr val="bg1">
              <a:alpha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130732" y="2579763"/>
            <a:ext cx="9144000" cy="1769715"/>
          </a:xfrm>
          <a:prstGeom prst="rect">
            <a:avLst/>
          </a:prstGeom>
          <a:noFill/>
        </p:spPr>
        <p:txBody>
          <a:bodyPr wrap="square" rtlCol="0">
            <a:spAutoFit/>
          </a:bodyPr>
          <a:lstStyle/>
          <a:p>
            <a:pPr algn="r">
              <a:lnSpc>
                <a:spcPct val="90000"/>
              </a:lnSpc>
            </a:pPr>
            <a:r>
              <a:rPr lang="en-US" sz="6000" dirty="0" smtClean="0">
                <a:latin typeface="Century Gothic"/>
                <a:cs typeface="Century Gothic"/>
              </a:rPr>
              <a:t>I can learn contentment.</a:t>
            </a:r>
            <a:endParaRPr lang="en-US" sz="6000" dirty="0">
              <a:latin typeface="Century Gothic"/>
              <a:cs typeface="Century Gothic"/>
            </a:endParaRPr>
          </a:p>
        </p:txBody>
      </p:sp>
    </p:spTree>
    <p:extLst>
      <p:ext uri="{BB962C8B-B14F-4D97-AF65-F5344CB8AC3E}">
        <p14:creationId xmlns:p14="http://schemas.microsoft.com/office/powerpoint/2010/main" val="2281531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12107</TotalTime>
  <Words>259</Words>
  <Application>Microsoft Office PowerPoint</Application>
  <PresentationFormat>On-screen Show (4:3)</PresentationFormat>
  <Paragraphs>21</Paragraphs>
  <Slides>11</Slides>
  <Notes>0</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Black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Auburn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Joshua Carter</dc:creator>
  <cp:lastModifiedBy>Northwood2</cp:lastModifiedBy>
  <cp:revision>179</cp:revision>
  <dcterms:created xsi:type="dcterms:W3CDTF">2015-10-29T03:17:02Z</dcterms:created>
  <dcterms:modified xsi:type="dcterms:W3CDTF">2018-04-01T12:43:40Z</dcterms:modified>
</cp:coreProperties>
</file>