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5E6EC-3FAA-D940-A56B-76979290DF0F}" type="datetimeFigureOut">
              <a:rPr lang="en-US" smtClean="0"/>
              <a:t>4/29/18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ABF4A-5015-9247-B887-55F4A9CF03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8283" y="0"/>
          <a:ext cx="8567191" cy="68579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0424"/>
                <a:gridCol w="4256767"/>
              </a:tblGrid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Sabbath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Creation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(Ex. 20:8-11)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Passover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Crucifixion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(1 Cor. 5:7)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Firstfruits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Resurrection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(1 Cor. 15:23)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Weeks (Pentecost)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Church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(Acts 2)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Trumpets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“Last Trumpet”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(1 Thess. 4:16;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1 Cor. 15:23)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Day of Atonement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Entering Heaven</a:t>
                      </a:r>
                    </a:p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(Heb. 9:24)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</a:tr>
              <a:tr h="9797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Booths (Tabernacles)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Heavenly</a:t>
                      </a:r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Dwellings</a:t>
                      </a:r>
                    </a:p>
                    <a:p>
                      <a:pPr algn="ctr"/>
                      <a:r>
                        <a:rPr lang="en-US" sz="2800" baseline="0" dirty="0" smtClean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(2 Cor. 5:1-10)</a:t>
                      </a:r>
                      <a:endParaRPr lang="en-US" sz="2800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88</Words>
  <Application>Microsoft Macintosh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Auburn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Joshua Carter</cp:lastModifiedBy>
  <cp:revision>2</cp:revision>
  <dcterms:created xsi:type="dcterms:W3CDTF">2018-04-29T11:39:31Z</dcterms:created>
  <dcterms:modified xsi:type="dcterms:W3CDTF">2018-04-29T12:00:40Z</dcterms:modified>
</cp:coreProperties>
</file>