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65" r:id="rId2"/>
    <p:sldId id="649" r:id="rId3"/>
    <p:sldId id="568" r:id="rId4"/>
    <p:sldId id="659" r:id="rId5"/>
    <p:sldId id="660" r:id="rId6"/>
    <p:sldId id="661" r:id="rId7"/>
    <p:sldId id="653" r:id="rId8"/>
    <p:sldId id="666" r:id="rId9"/>
    <p:sldId id="668" r:id="rId10"/>
    <p:sldId id="669" r:id="rId11"/>
    <p:sldId id="667" r:id="rId12"/>
    <p:sldId id="662" r:id="rId13"/>
    <p:sldId id="652" r:id="rId14"/>
    <p:sldId id="664" r:id="rId15"/>
    <p:sldId id="670" r:id="rId16"/>
    <p:sldId id="671" r:id="rId17"/>
    <p:sldId id="672" r:id="rId18"/>
    <p:sldId id="64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63" d="100"/>
          <a:sy n="63" d="100"/>
        </p:scale>
        <p:origin x="-1752" y="-996"/>
      </p:cViewPr>
      <p:guideLst>
        <p:guide orient="horz" pos="2161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3298" b="-63298"/>
          <a:stretch/>
        </p:blipFill>
        <p:spPr>
          <a:xfrm>
            <a:off x="2992" y="4133088"/>
            <a:ext cx="9144000" cy="534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-2" b="61644"/>
          <a:stretch/>
        </p:blipFill>
        <p:spPr>
          <a:xfrm>
            <a:off x="2993" y="749300"/>
            <a:ext cx="9144000" cy="20482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38976" y="1272834"/>
            <a:ext cx="4650174" cy="4654472"/>
          </a:xfrm>
          <a:prstGeom prst="ellipse">
            <a:avLst/>
          </a:prstGeom>
          <a:noFill/>
          <a:ln w="12700" cmpd="sng"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674" b="35954"/>
          <a:stretch/>
        </p:blipFill>
        <p:spPr>
          <a:xfrm>
            <a:off x="0" y="2761488"/>
            <a:ext cx="9144000" cy="1408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4" y="2960434"/>
            <a:ext cx="914399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600" kern="1000" spc="-50" dirty="0" smtClean="0">
                <a:latin typeface="Seravek ExtraLight"/>
                <a:cs typeface="Seravek ExtraLight"/>
              </a:rPr>
              <a:t>The Gospel of Mark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67550" y="277888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70542" y="4145092"/>
            <a:ext cx="5471927" cy="0"/>
          </a:xfrm>
          <a:prstGeom prst="line">
            <a:avLst/>
          </a:prstGeom>
          <a:ln w="12700" cmpd="sng">
            <a:solidFill>
              <a:srgbClr val="FF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5:3-5</a:t>
            </a:r>
          </a:p>
          <a:p>
            <a:pPr marL="0" indent="0">
              <a:buNone/>
            </a:pPr>
            <a:r>
              <a:rPr lang="en-US" dirty="0" smtClean="0"/>
              <a:t>He lived among the </a:t>
            </a:r>
            <a:r>
              <a:rPr lang="en-US" b="1" u="sng" dirty="0" smtClean="0">
                <a:solidFill>
                  <a:srgbClr val="FFFF00"/>
                </a:solidFill>
              </a:rPr>
              <a:t>tombs</a:t>
            </a:r>
            <a:r>
              <a:rPr lang="en-US" dirty="0" smtClean="0"/>
              <a:t>. And no one could </a:t>
            </a:r>
            <a:r>
              <a:rPr lang="en-US" b="1" u="sng" dirty="0" smtClean="0">
                <a:solidFill>
                  <a:srgbClr val="FFFF00"/>
                </a:solidFill>
              </a:rPr>
              <a:t>bind</a:t>
            </a:r>
            <a:r>
              <a:rPr lang="en-US" dirty="0" smtClean="0"/>
              <a:t> him anymore, not even with a chain, for he had often been bound with shackles and chains, but he wrenched the chains apart, and he broke the shackles in pieces. No one had the strength to </a:t>
            </a:r>
            <a:r>
              <a:rPr lang="en-US" b="1" u="sng" dirty="0" smtClean="0">
                <a:solidFill>
                  <a:srgbClr val="FFFF00"/>
                </a:solidFill>
              </a:rPr>
              <a:t>subdue</a:t>
            </a:r>
            <a:r>
              <a:rPr lang="en-US" dirty="0" smtClean="0"/>
              <a:t> him. </a:t>
            </a:r>
            <a:r>
              <a:rPr lang="en-US" dirty="0" smtClean="0">
                <a:solidFill>
                  <a:srgbClr val="000000"/>
                </a:solidFill>
              </a:rPr>
              <a:t>Night and day among the tombs and on the mountains he was always crying out and </a:t>
            </a:r>
            <a:r>
              <a:rPr lang="en-US" b="1" u="sng" dirty="0" smtClean="0">
                <a:solidFill>
                  <a:srgbClr val="000000"/>
                </a:solidFill>
              </a:rPr>
              <a:t>cutting himself</a:t>
            </a:r>
            <a:r>
              <a:rPr lang="en-US" dirty="0" smtClean="0">
                <a:solidFill>
                  <a:srgbClr val="000000"/>
                </a:solidFill>
              </a:rPr>
              <a:t> with stones.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5:3-5</a:t>
            </a:r>
          </a:p>
          <a:p>
            <a:pPr marL="0" indent="0">
              <a:buNone/>
            </a:pPr>
            <a:r>
              <a:rPr lang="en-US" dirty="0" smtClean="0"/>
              <a:t>He lived among the </a:t>
            </a:r>
            <a:r>
              <a:rPr lang="en-US" b="1" u="sng" dirty="0" smtClean="0">
                <a:solidFill>
                  <a:srgbClr val="FFFF00"/>
                </a:solidFill>
              </a:rPr>
              <a:t>tombs</a:t>
            </a:r>
            <a:r>
              <a:rPr lang="en-US" dirty="0" smtClean="0"/>
              <a:t>. And no one could </a:t>
            </a:r>
            <a:r>
              <a:rPr lang="en-US" b="1" u="sng" dirty="0" smtClean="0">
                <a:solidFill>
                  <a:srgbClr val="FFFF00"/>
                </a:solidFill>
              </a:rPr>
              <a:t>bind</a:t>
            </a:r>
            <a:r>
              <a:rPr lang="en-US" dirty="0" smtClean="0"/>
              <a:t> him anymore, not even with a chain, for he had often been bound with shackles and chains, but he wrenched the chains apart, and he broke the shackles in pieces. No one had the strength to </a:t>
            </a:r>
            <a:r>
              <a:rPr lang="en-US" b="1" u="sng" dirty="0" smtClean="0">
                <a:solidFill>
                  <a:srgbClr val="FFFF00"/>
                </a:solidFill>
              </a:rPr>
              <a:t>subdue</a:t>
            </a:r>
            <a:r>
              <a:rPr lang="en-US" dirty="0" smtClean="0"/>
              <a:t> him. Night and day among the tombs and on the mountains he was always crying out and </a:t>
            </a:r>
            <a:r>
              <a:rPr lang="en-US" b="1" u="sng" dirty="0" smtClean="0">
                <a:solidFill>
                  <a:srgbClr val="FFFF00"/>
                </a:solidFill>
              </a:rPr>
              <a:t>cutting himself</a:t>
            </a:r>
            <a:r>
              <a:rPr lang="en-US" dirty="0" smtClean="0"/>
              <a:t> with stones.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5:9</a:t>
            </a:r>
          </a:p>
          <a:p>
            <a:pPr marL="0" indent="0">
              <a:buNone/>
            </a:pPr>
            <a:r>
              <a:rPr lang="en-US" dirty="0" smtClean="0"/>
              <a:t>And Jesus asked him, “</a:t>
            </a:r>
            <a:r>
              <a:rPr lang="en-US" b="1" u="sng" dirty="0" smtClean="0">
                <a:solidFill>
                  <a:srgbClr val="FFFF00"/>
                </a:solidFill>
              </a:rPr>
              <a:t>What is your name</a:t>
            </a:r>
            <a:r>
              <a:rPr lang="en-US" dirty="0" smtClean="0"/>
              <a:t>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5:13</a:t>
            </a:r>
          </a:p>
          <a:p>
            <a:pPr marL="0" indent="0">
              <a:buNone/>
            </a:pPr>
            <a:r>
              <a:rPr lang="en-US" dirty="0"/>
              <a:t>And he </a:t>
            </a:r>
            <a:r>
              <a:rPr lang="en-US" b="1" u="sng" dirty="0" smtClean="0">
                <a:solidFill>
                  <a:srgbClr val="FFFF00"/>
                </a:solidFill>
              </a:rPr>
              <a:t>begged </a:t>
            </a:r>
            <a:r>
              <a:rPr lang="en-US" b="1" u="sng" dirty="0">
                <a:solidFill>
                  <a:srgbClr val="FFFF00"/>
                </a:solidFill>
              </a:rPr>
              <a:t>him earnestly</a:t>
            </a:r>
            <a:r>
              <a:rPr lang="en-US" dirty="0"/>
              <a:t> not to send them out of the country. Now a great herd of pigs was feeding there on the hillside, and they </a:t>
            </a:r>
            <a:r>
              <a:rPr lang="en-US" b="1" u="sng" dirty="0" smtClean="0">
                <a:solidFill>
                  <a:srgbClr val="FFFF00"/>
                </a:solidFill>
              </a:rPr>
              <a:t>begged him</a:t>
            </a:r>
            <a:r>
              <a:rPr lang="en-US" dirty="0"/>
              <a:t>, saying, “Send us to the pigs; let us enter them.” So he gave them </a:t>
            </a:r>
            <a:r>
              <a:rPr lang="en-US" b="1" u="sng" dirty="0" smtClean="0">
                <a:solidFill>
                  <a:srgbClr val="FFFF00"/>
                </a:solidFill>
              </a:rPr>
              <a:t>permission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5:15</a:t>
            </a:r>
          </a:p>
          <a:p>
            <a:pPr marL="0" indent="0">
              <a:buNone/>
            </a:pPr>
            <a:r>
              <a:rPr lang="en-US" dirty="0"/>
              <a:t>And they came to Jesus and saw the demon-possessed man, the one who had had the legion, </a:t>
            </a:r>
            <a:r>
              <a:rPr lang="en-US" b="1" u="sng" dirty="0" smtClean="0">
                <a:solidFill>
                  <a:srgbClr val="FFFF00"/>
                </a:solidFill>
              </a:rPr>
              <a:t>sitting</a:t>
            </a:r>
            <a:r>
              <a:rPr lang="en-US" dirty="0" smtClean="0"/>
              <a:t> </a:t>
            </a:r>
            <a:r>
              <a:rPr lang="en-US" dirty="0"/>
              <a:t>there, </a:t>
            </a:r>
            <a:r>
              <a:rPr lang="en-US" b="1" u="sng" dirty="0" smtClean="0">
                <a:solidFill>
                  <a:srgbClr val="FFFF00"/>
                </a:solidFill>
              </a:rPr>
              <a:t>clothed</a:t>
            </a:r>
            <a:r>
              <a:rPr lang="en-US" dirty="0" smtClean="0"/>
              <a:t> </a:t>
            </a:r>
            <a:r>
              <a:rPr lang="en-US" dirty="0"/>
              <a:t>and in his </a:t>
            </a:r>
            <a:r>
              <a:rPr lang="en-US" b="1" u="sng" dirty="0">
                <a:solidFill>
                  <a:srgbClr val="FFFF00"/>
                </a:solidFill>
              </a:rPr>
              <a:t>right </a:t>
            </a:r>
            <a:r>
              <a:rPr lang="en-US" b="1" u="sng" dirty="0" smtClean="0">
                <a:solidFill>
                  <a:srgbClr val="FFFF00"/>
                </a:solidFill>
              </a:rPr>
              <a:t>mind</a:t>
            </a:r>
            <a:r>
              <a:rPr lang="en-US" dirty="0" smtClean="0"/>
              <a:t>, </a:t>
            </a:r>
            <a:r>
              <a:rPr lang="en-US" dirty="0"/>
              <a:t>and they were </a:t>
            </a:r>
            <a:r>
              <a:rPr lang="en-US" b="1" u="sng" dirty="0" smtClean="0">
                <a:solidFill>
                  <a:srgbClr val="FFFF00"/>
                </a:solidFill>
              </a:rPr>
              <a:t>afraid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5:17</a:t>
            </a:r>
          </a:p>
          <a:p>
            <a:pPr marL="0" indent="0">
              <a:buNone/>
            </a:pPr>
            <a:r>
              <a:rPr lang="en-US" dirty="0"/>
              <a:t>And they </a:t>
            </a:r>
            <a:r>
              <a:rPr lang="en-US" dirty="0" smtClean="0"/>
              <a:t>began to </a:t>
            </a:r>
            <a:r>
              <a:rPr lang="en-US" b="1" u="sng" dirty="0" smtClean="0">
                <a:solidFill>
                  <a:srgbClr val="FFFF00"/>
                </a:solidFill>
              </a:rPr>
              <a:t>beg Jesus</a:t>
            </a:r>
            <a:r>
              <a:rPr lang="en-US" dirty="0" smtClean="0"/>
              <a:t> to depart from their region.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5:18</a:t>
            </a:r>
          </a:p>
          <a:p>
            <a:pPr marL="0" indent="0">
              <a:buNone/>
            </a:pPr>
            <a:r>
              <a:rPr lang="en-US" dirty="0" smtClean="0"/>
              <a:t>As he was getting into the boat, the man who had been possessed with demons </a:t>
            </a:r>
            <a:r>
              <a:rPr lang="en-US" b="1" u="sng" dirty="0" smtClean="0">
                <a:solidFill>
                  <a:srgbClr val="FFFF00"/>
                </a:solidFill>
              </a:rPr>
              <a:t>begged him</a:t>
            </a:r>
            <a:r>
              <a:rPr lang="en-US" dirty="0" smtClean="0"/>
              <a:t> that he might be with him.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5:19</a:t>
            </a:r>
          </a:p>
          <a:p>
            <a:pPr marL="0" indent="0">
              <a:buNone/>
            </a:pPr>
            <a:r>
              <a:rPr lang="en-US" dirty="0"/>
              <a:t>And he did not permit him but said to him, “Go home to your friends and tell them how much </a:t>
            </a:r>
            <a:r>
              <a:rPr lang="en-US" b="1" u="sng" dirty="0">
                <a:solidFill>
                  <a:srgbClr val="FFFF00"/>
                </a:solidFill>
              </a:rPr>
              <a:t>the </a:t>
            </a:r>
            <a:r>
              <a:rPr lang="en-US" b="1" u="sng" dirty="0" smtClean="0">
                <a:solidFill>
                  <a:srgbClr val="FFFF00"/>
                </a:solidFill>
              </a:rPr>
              <a:t>Lord </a:t>
            </a:r>
            <a:r>
              <a:rPr lang="en-US" b="1" u="sng" dirty="0">
                <a:solidFill>
                  <a:srgbClr val="FFFF00"/>
                </a:solidFill>
              </a:rPr>
              <a:t>has done for you</a:t>
            </a:r>
            <a:r>
              <a:rPr lang="en-US" dirty="0"/>
              <a:t>, and how he has had mercy on you.”</a:t>
            </a:r>
          </a:p>
        </p:txBody>
      </p:sp>
    </p:spTree>
    <p:extLst>
      <p:ext uri="{BB962C8B-B14F-4D97-AF65-F5344CB8AC3E}">
        <p14:creationId xmlns:p14="http://schemas.microsoft.com/office/powerpoint/2010/main" val="8307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610" b="-1667"/>
          <a:stretch/>
        </p:blipFill>
        <p:spPr>
          <a:xfrm>
            <a:off x="-7937" y="0"/>
            <a:ext cx="9144000" cy="2779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783" y="3128365"/>
            <a:ext cx="8183993" cy="220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lvl="2" indent="-571500" defTabSz="168275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900" kern="1000" dirty="0" smtClean="0">
                <a:latin typeface="Century Gothic"/>
                <a:cs typeface="Century Gothic"/>
              </a:rPr>
              <a:t>“Why are you afraid?”</a:t>
            </a:r>
          </a:p>
          <a:p>
            <a:pPr marL="812800" lvl="2" indent="-571500" defTabSz="168275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900" kern="1000" dirty="0" smtClean="0">
                <a:latin typeface="Century Gothic"/>
                <a:cs typeface="Century Gothic"/>
              </a:rPr>
              <a:t>“Tell how much the Lord has done for you”</a:t>
            </a:r>
          </a:p>
        </p:txBody>
      </p:sp>
    </p:spTree>
    <p:extLst>
      <p:ext uri="{BB962C8B-B14F-4D97-AF65-F5344CB8AC3E}">
        <p14:creationId xmlns:p14="http://schemas.microsoft.com/office/powerpoint/2010/main" val="23881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9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4:38</a:t>
            </a:r>
          </a:p>
          <a:p>
            <a:pPr marL="0" indent="0">
              <a:buNone/>
            </a:pPr>
            <a:r>
              <a:rPr lang="en-US" dirty="0"/>
              <a:t>And they woke him and said to him, “Teacher, </a:t>
            </a:r>
            <a:r>
              <a:rPr lang="en-US" b="1" u="sng" dirty="0">
                <a:solidFill>
                  <a:srgbClr val="FFFF00"/>
                </a:solidFill>
              </a:rPr>
              <a:t>do you not </a:t>
            </a:r>
            <a:r>
              <a:rPr lang="en-US" b="1" u="sng" dirty="0" smtClean="0">
                <a:solidFill>
                  <a:srgbClr val="FFFF00"/>
                </a:solidFill>
              </a:rPr>
              <a:t>care</a:t>
            </a:r>
            <a:r>
              <a:rPr lang="en-US" dirty="0" smtClean="0"/>
              <a:t> </a:t>
            </a:r>
            <a:r>
              <a:rPr lang="en-US" dirty="0"/>
              <a:t>that we are perishing?”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4:39</a:t>
            </a:r>
          </a:p>
          <a:p>
            <a:pPr marL="0" indent="0">
              <a:buNone/>
            </a:pPr>
            <a:r>
              <a:rPr lang="en-US" dirty="0"/>
              <a:t>And he awoke and rebuked the wind and said to the sea, </a:t>
            </a: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FF00"/>
                </a:solidFill>
              </a:rPr>
              <a:t>Peace! </a:t>
            </a:r>
            <a:r>
              <a:rPr lang="en-US" b="1" u="sng" dirty="0">
                <a:solidFill>
                  <a:srgbClr val="FFFF00"/>
                </a:solidFill>
              </a:rPr>
              <a:t>Be </a:t>
            </a:r>
            <a:r>
              <a:rPr lang="en-US" b="1" u="sng" dirty="0" smtClean="0">
                <a:solidFill>
                  <a:srgbClr val="FFFF00"/>
                </a:solidFill>
              </a:rPr>
              <a:t>still!</a:t>
            </a:r>
            <a:r>
              <a:rPr lang="en-US" dirty="0"/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4:40</a:t>
            </a:r>
          </a:p>
          <a:p>
            <a:pPr marL="0" indent="0">
              <a:buNone/>
            </a:pPr>
            <a:r>
              <a:rPr lang="en-US" dirty="0" smtClean="0"/>
              <a:t>He said to them, “Why are you so </a:t>
            </a:r>
            <a:r>
              <a:rPr lang="en-US" b="1" u="sng" dirty="0" smtClean="0">
                <a:solidFill>
                  <a:srgbClr val="FFFF00"/>
                </a:solidFill>
              </a:rPr>
              <a:t>afraid</a:t>
            </a:r>
            <a:r>
              <a:rPr lang="en-US" dirty="0" smtClean="0"/>
              <a:t>? Have you still </a:t>
            </a:r>
            <a:r>
              <a:rPr lang="en-US" b="1" u="sng" dirty="0" smtClean="0">
                <a:solidFill>
                  <a:srgbClr val="FFFF00"/>
                </a:solidFill>
              </a:rPr>
              <a:t>no faith</a:t>
            </a:r>
            <a:r>
              <a:rPr lang="en-US" dirty="0" smtClean="0"/>
              <a:t>?”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4:41</a:t>
            </a:r>
          </a:p>
          <a:p>
            <a:pPr marL="0" indent="0">
              <a:buNone/>
            </a:pPr>
            <a:r>
              <a:rPr lang="en-US" dirty="0" smtClean="0"/>
              <a:t>And they were filled with </a:t>
            </a:r>
            <a:r>
              <a:rPr lang="en-US" b="1" u="sng" dirty="0" smtClean="0">
                <a:solidFill>
                  <a:srgbClr val="FFFF00"/>
                </a:solidFill>
              </a:rPr>
              <a:t>great fear</a:t>
            </a:r>
            <a:r>
              <a:rPr lang="en-US" dirty="0" smtClean="0"/>
              <a:t> and said to one another, “Who then is this, that even the wind and the sea </a:t>
            </a:r>
            <a:r>
              <a:rPr lang="en-US" b="1" u="sng" dirty="0" smtClean="0">
                <a:solidFill>
                  <a:srgbClr val="FFFF00"/>
                </a:solidFill>
              </a:rPr>
              <a:t>obey him</a:t>
            </a:r>
            <a:r>
              <a:rPr lang="en-US" dirty="0" smtClean="0"/>
              <a:t>?”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1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5:3-5</a:t>
            </a:r>
          </a:p>
          <a:p>
            <a:pPr marL="0" indent="0">
              <a:buNone/>
            </a:pPr>
            <a:r>
              <a:rPr lang="en-US" dirty="0" smtClean="0"/>
              <a:t>He lived among the </a:t>
            </a:r>
            <a:r>
              <a:rPr lang="en-US" b="1" u="sng" dirty="0" smtClean="0">
                <a:solidFill>
                  <a:srgbClr val="FFFF00"/>
                </a:solidFill>
              </a:rPr>
              <a:t>tombs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bg1"/>
                </a:solidFill>
              </a:rPr>
              <a:t>And no one could </a:t>
            </a:r>
            <a:r>
              <a:rPr lang="en-US" b="1" u="sng" dirty="0" smtClean="0">
                <a:solidFill>
                  <a:schemeClr val="bg1"/>
                </a:solidFill>
              </a:rPr>
              <a:t>bind</a:t>
            </a:r>
            <a:r>
              <a:rPr lang="en-US" dirty="0" smtClean="0">
                <a:solidFill>
                  <a:schemeClr val="bg1"/>
                </a:solidFill>
              </a:rPr>
              <a:t> him anymore, not even with a chain, for he had often been bound with shackles and chains, but he wrenched the chains apart, and he broke the shackles in pieces. No one had the strength to </a:t>
            </a:r>
            <a:r>
              <a:rPr lang="en-US" b="1" u="sng" dirty="0" smtClean="0">
                <a:solidFill>
                  <a:schemeClr val="bg1"/>
                </a:solidFill>
              </a:rPr>
              <a:t>subdue</a:t>
            </a:r>
            <a:r>
              <a:rPr lang="en-US" dirty="0" smtClean="0">
                <a:solidFill>
                  <a:schemeClr val="bg1"/>
                </a:solidFill>
              </a:rPr>
              <a:t> him. Night and day among the tombs and on the mountains he was always crying out and </a:t>
            </a:r>
            <a:r>
              <a:rPr lang="en-US" b="1" u="sng" dirty="0" smtClean="0">
                <a:solidFill>
                  <a:schemeClr val="bg1"/>
                </a:solidFill>
              </a:rPr>
              <a:t>cutting himself</a:t>
            </a:r>
            <a:r>
              <a:rPr lang="en-US" dirty="0" smtClean="0">
                <a:solidFill>
                  <a:schemeClr val="bg1"/>
                </a:solidFill>
              </a:rPr>
              <a:t> with stones.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78280"/>
            <a:ext cx="8229600" cy="61261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Mark 5:3-5</a:t>
            </a:r>
          </a:p>
          <a:p>
            <a:pPr marL="0" indent="0">
              <a:buNone/>
            </a:pPr>
            <a:r>
              <a:rPr lang="en-US" dirty="0" smtClean="0"/>
              <a:t>He lived among the </a:t>
            </a:r>
            <a:r>
              <a:rPr lang="en-US" b="1" u="sng" dirty="0" smtClean="0">
                <a:solidFill>
                  <a:srgbClr val="FFFF00"/>
                </a:solidFill>
              </a:rPr>
              <a:t>tombs</a:t>
            </a:r>
            <a:r>
              <a:rPr lang="en-US" dirty="0" smtClean="0"/>
              <a:t>. And no one could </a:t>
            </a:r>
            <a:r>
              <a:rPr lang="en-US" b="1" u="sng" dirty="0" smtClean="0">
                <a:solidFill>
                  <a:srgbClr val="FFFF00"/>
                </a:solidFill>
              </a:rPr>
              <a:t>bind</a:t>
            </a:r>
            <a:r>
              <a:rPr lang="en-US" dirty="0" smtClean="0"/>
              <a:t> him anymore, not even with a chain, for he had often been bound with shackles and chains, but he wrenched the chains apart, and he broke the shackles in pieces. </a:t>
            </a:r>
            <a:r>
              <a:rPr lang="en-US" dirty="0" smtClean="0">
                <a:solidFill>
                  <a:srgbClr val="000000"/>
                </a:solidFill>
              </a:rPr>
              <a:t>No one had the strength to </a:t>
            </a:r>
            <a:r>
              <a:rPr lang="en-US" b="1" u="sng" dirty="0" smtClean="0">
                <a:solidFill>
                  <a:srgbClr val="000000"/>
                </a:solidFill>
              </a:rPr>
              <a:t>subdue</a:t>
            </a:r>
            <a:r>
              <a:rPr lang="en-US" dirty="0" smtClean="0">
                <a:solidFill>
                  <a:srgbClr val="000000"/>
                </a:solidFill>
              </a:rPr>
              <a:t> him. Night and day among the tombs and on the mountains he was always crying out and </a:t>
            </a:r>
            <a:r>
              <a:rPr lang="en-US" b="1" u="sng" dirty="0" smtClean="0">
                <a:solidFill>
                  <a:srgbClr val="000000"/>
                </a:solidFill>
              </a:rPr>
              <a:t>cutting himself</a:t>
            </a:r>
            <a:r>
              <a:rPr lang="en-US" dirty="0" smtClean="0">
                <a:solidFill>
                  <a:srgbClr val="000000"/>
                </a:solidFill>
              </a:rPr>
              <a:t> with stones.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27062</TotalTime>
  <Words>612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Northwood2</cp:lastModifiedBy>
  <cp:revision>255</cp:revision>
  <dcterms:created xsi:type="dcterms:W3CDTF">2015-10-29T03:17:02Z</dcterms:created>
  <dcterms:modified xsi:type="dcterms:W3CDTF">2018-07-22T13:49:07Z</dcterms:modified>
</cp:coreProperties>
</file>