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65" r:id="rId2"/>
    <p:sldId id="649" r:id="rId3"/>
    <p:sldId id="568" r:id="rId4"/>
    <p:sldId id="653" r:id="rId5"/>
    <p:sldId id="666" r:id="rId6"/>
    <p:sldId id="683" r:id="rId7"/>
    <p:sldId id="684" r:id="rId8"/>
    <p:sldId id="673" r:id="rId9"/>
    <p:sldId id="685" r:id="rId10"/>
    <p:sldId id="686" r:id="rId11"/>
    <p:sldId id="677" r:id="rId12"/>
    <p:sldId id="676" r:id="rId13"/>
    <p:sldId id="678" r:id="rId14"/>
    <p:sldId id="64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00"/>
    <a:srgbClr val="FFCC33"/>
    <a:srgbClr val="FFFF66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63" d="100"/>
          <a:sy n="63" d="100"/>
        </p:scale>
        <p:origin x="-80" y="-984"/>
      </p:cViewPr>
      <p:guideLst>
        <p:guide orient="horz" pos="2161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3298" b="-63298"/>
          <a:stretch/>
        </p:blipFill>
        <p:spPr>
          <a:xfrm>
            <a:off x="2992" y="4133088"/>
            <a:ext cx="9144000" cy="534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-2" b="61644"/>
          <a:stretch/>
        </p:blipFill>
        <p:spPr>
          <a:xfrm>
            <a:off x="2993" y="749300"/>
            <a:ext cx="9144000" cy="20482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38976" y="1272834"/>
            <a:ext cx="4650174" cy="4654472"/>
          </a:xfrm>
          <a:prstGeom prst="ellipse">
            <a:avLst/>
          </a:prstGeom>
          <a:noFill/>
          <a:ln w="12700" cmpd="sng"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674" b="35954"/>
          <a:stretch/>
        </p:blipFill>
        <p:spPr>
          <a:xfrm>
            <a:off x="0" y="2761488"/>
            <a:ext cx="9144000" cy="1408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4" y="2960434"/>
            <a:ext cx="914399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600" kern="1000" spc="-50" dirty="0" smtClean="0">
                <a:latin typeface="Seravek ExtraLight"/>
                <a:cs typeface="Seravek ExtraLight"/>
              </a:rPr>
              <a:t>The Gospel of Mark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67550" y="2778882"/>
            <a:ext cx="5471927" cy="0"/>
          </a:xfrm>
          <a:prstGeom prst="line">
            <a:avLst/>
          </a:prstGeom>
          <a:ln w="12700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70542" y="4145092"/>
            <a:ext cx="5471927" cy="0"/>
          </a:xfrm>
          <a:prstGeom prst="line">
            <a:avLst/>
          </a:prstGeom>
          <a:ln w="12700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</a:t>
            </a:r>
            <a:r>
              <a:rPr lang="en-US" b="1" dirty="0" smtClean="0">
                <a:solidFill>
                  <a:srgbClr val="FFFF00"/>
                </a:solidFill>
              </a:rPr>
              <a:t>6:10-12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/>
              <a:t>And he said to them, “Whenever you enter a house, </a:t>
            </a:r>
            <a:r>
              <a:rPr lang="en-US" b="1" dirty="0">
                <a:solidFill>
                  <a:srgbClr val="FFFF00"/>
                </a:solidFill>
              </a:rPr>
              <a:t>stay there</a:t>
            </a:r>
            <a:r>
              <a:rPr lang="en-US" dirty="0"/>
              <a:t> until you depart from there</a:t>
            </a:r>
            <a:r>
              <a:rPr lang="en-US" dirty="0" smtClean="0"/>
              <a:t>. And </a:t>
            </a:r>
            <a:r>
              <a:rPr lang="en-US" dirty="0"/>
              <a:t>if any place will not receive you and they will not listen to you, when you leave, </a:t>
            </a:r>
            <a:r>
              <a:rPr lang="en-US" b="1" dirty="0">
                <a:solidFill>
                  <a:srgbClr val="FFFF00"/>
                </a:solidFill>
              </a:rPr>
              <a:t>shake off the dust that is on your feet</a:t>
            </a:r>
            <a:r>
              <a:rPr lang="en-US" dirty="0"/>
              <a:t> as a testimony against them.” </a:t>
            </a:r>
            <a:r>
              <a:rPr lang="en-US" dirty="0" smtClean="0"/>
              <a:t>So </a:t>
            </a:r>
            <a:r>
              <a:rPr lang="en-US" dirty="0"/>
              <a:t>they went out and proclaimed that people should </a:t>
            </a:r>
            <a:r>
              <a:rPr lang="en-US" b="1" dirty="0">
                <a:solidFill>
                  <a:srgbClr val="FFFF00"/>
                </a:solidFill>
              </a:rPr>
              <a:t>repent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65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</a:t>
            </a:r>
            <a:r>
              <a:rPr lang="en-US" b="1" dirty="0" smtClean="0">
                <a:solidFill>
                  <a:srgbClr val="FFFF00"/>
                </a:solidFill>
              </a:rPr>
              <a:t>6:18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/>
              <a:t>For John had been saying to Herod, “</a:t>
            </a:r>
            <a:r>
              <a:rPr lang="en-US" b="1" dirty="0">
                <a:solidFill>
                  <a:srgbClr val="FFFF00"/>
                </a:solidFill>
              </a:rPr>
              <a:t>It is not lawful </a:t>
            </a:r>
            <a:r>
              <a:rPr lang="en-US" dirty="0"/>
              <a:t>for you to have your brother’s wife.”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</a:t>
            </a:r>
            <a:r>
              <a:rPr lang="en-US" b="1" dirty="0" smtClean="0">
                <a:solidFill>
                  <a:srgbClr val="FFFF00"/>
                </a:solidFill>
              </a:rPr>
              <a:t>6:27-28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/>
              <a:t>And immediately the king sent an executioner with orders to bring </a:t>
            </a:r>
            <a:r>
              <a:rPr lang="en-US" b="1" dirty="0">
                <a:solidFill>
                  <a:srgbClr val="FFFF00"/>
                </a:solidFill>
              </a:rPr>
              <a:t>John’s head</a:t>
            </a:r>
            <a:r>
              <a:rPr lang="en-US" dirty="0"/>
              <a:t>. He went and beheaded him in the prison and brought his head on a platter and gave it to the girl, and the girl gave it to her month.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610" b="-1667"/>
          <a:stretch/>
        </p:blipFill>
        <p:spPr>
          <a:xfrm>
            <a:off x="-7937" y="0"/>
            <a:ext cx="9144000" cy="2779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508" y="2873217"/>
            <a:ext cx="820415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lvl="2" indent="-571500" defTabSz="168275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600" kern="1000" dirty="0" smtClean="0">
                <a:latin typeface="Century Gothic"/>
                <a:cs typeface="Century Gothic"/>
              </a:rPr>
              <a:t>Don’t take rejection personally</a:t>
            </a:r>
          </a:p>
          <a:p>
            <a:pPr marL="812800" lvl="2" indent="-571500" defTabSz="168275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600" kern="1000" dirty="0" smtClean="0">
                <a:latin typeface="Century Gothic"/>
                <a:cs typeface="Century Gothic"/>
              </a:rPr>
              <a:t>Work in teams</a:t>
            </a:r>
          </a:p>
          <a:p>
            <a:pPr marL="812800" lvl="2" indent="-571500" defTabSz="168275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600" kern="1000" dirty="0" smtClean="0">
                <a:latin typeface="Century Gothic"/>
                <a:cs typeface="Century Gothic"/>
              </a:rPr>
              <a:t>Know when to move on</a:t>
            </a:r>
          </a:p>
          <a:p>
            <a:pPr marL="812800" lvl="2" indent="-571500" defTabSz="168275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600" kern="1000" dirty="0" smtClean="0">
                <a:latin typeface="Century Gothic"/>
                <a:cs typeface="Century Gothic"/>
              </a:rPr>
              <a:t>Don’t compromise the message</a:t>
            </a:r>
            <a:endParaRPr lang="en-US" sz="3600" kern="1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81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91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</a:t>
            </a:r>
            <a:r>
              <a:rPr lang="en-US" b="1" dirty="0" smtClean="0">
                <a:solidFill>
                  <a:srgbClr val="FFFF00"/>
                </a:solidFill>
              </a:rPr>
              <a:t>6:4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/>
              <a:t>And Jesus said to them, “A prophet is not without honor, </a:t>
            </a:r>
            <a:r>
              <a:rPr lang="en-US" b="1" dirty="0">
                <a:solidFill>
                  <a:srgbClr val="FFFF00"/>
                </a:solidFill>
              </a:rPr>
              <a:t>except in his hometown</a:t>
            </a:r>
            <a:r>
              <a:rPr lang="en-US" dirty="0"/>
              <a:t> and among his relatives and in his own household.”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10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</a:t>
            </a:r>
            <a:r>
              <a:rPr lang="en-US" b="1" dirty="0" smtClean="0">
                <a:solidFill>
                  <a:srgbClr val="FFFF00"/>
                </a:solidFill>
              </a:rPr>
              <a:t>6:7-9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/>
              <a:t>And he called the twelve and began to send them out </a:t>
            </a:r>
            <a:r>
              <a:rPr lang="en-US" b="1" dirty="0">
                <a:solidFill>
                  <a:srgbClr val="FFFF00"/>
                </a:solidFill>
              </a:rPr>
              <a:t>two by </a:t>
            </a:r>
            <a:r>
              <a:rPr lang="en-US" b="1" dirty="0" smtClean="0">
                <a:solidFill>
                  <a:srgbClr val="FFFF00"/>
                </a:solidFill>
              </a:rPr>
              <a:t>two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gave them authority over the unclean spirits. 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charged them to take nothing for their journey except a staff—no bread, no bag, no money in their belts—but to wear sandals and not put on two tunics.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</a:t>
            </a:r>
            <a:r>
              <a:rPr lang="en-US" b="1" dirty="0" smtClean="0">
                <a:solidFill>
                  <a:srgbClr val="FFFF00"/>
                </a:solidFill>
              </a:rPr>
              <a:t>6:7-9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And he called the twelve and began to send them out 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two by </a:t>
            </a:r>
            <a:r>
              <a:rPr lang="en-US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two </a:t>
            </a:r>
            <a:r>
              <a:rPr lang="en-US" dirty="0" smtClean="0"/>
              <a:t>and </a:t>
            </a:r>
            <a:r>
              <a:rPr lang="en-US" dirty="0"/>
              <a:t>gave them </a:t>
            </a:r>
            <a:r>
              <a:rPr lang="en-US" b="1" dirty="0">
                <a:solidFill>
                  <a:srgbClr val="FFFF00"/>
                </a:solidFill>
              </a:rPr>
              <a:t>authority</a:t>
            </a:r>
            <a:r>
              <a:rPr lang="en-US" dirty="0"/>
              <a:t> over the unclean spirits. 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charged them to take nothing for their journey except a staff—no bread, no bag, no money in their belts—but to wear sandals and not put on two tunics.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</a:t>
            </a:r>
            <a:r>
              <a:rPr lang="en-US" b="1" dirty="0" smtClean="0">
                <a:solidFill>
                  <a:srgbClr val="FFFF00"/>
                </a:solidFill>
              </a:rPr>
              <a:t>6:7-9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And he called the twelve and began to send them out 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two by </a:t>
            </a:r>
            <a:r>
              <a:rPr lang="en-US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two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gave them 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authority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over the unclean spirits. </a:t>
            </a:r>
            <a:r>
              <a:rPr lang="en-US" dirty="0" smtClean="0"/>
              <a:t>He </a:t>
            </a:r>
            <a:r>
              <a:rPr lang="en-US" dirty="0"/>
              <a:t>charged them to take </a:t>
            </a:r>
            <a:r>
              <a:rPr lang="en-US" b="1" dirty="0">
                <a:solidFill>
                  <a:srgbClr val="FFFF00"/>
                </a:solidFill>
              </a:rPr>
              <a:t>nothing for their journey</a:t>
            </a:r>
            <a:r>
              <a:rPr lang="en-US" dirty="0"/>
              <a:t> except a staff—no bread, no bag, no money in their belts—but to wear sandals and not put on two tunics.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</a:t>
            </a:r>
            <a:r>
              <a:rPr lang="en-US" b="1" dirty="0" smtClean="0">
                <a:solidFill>
                  <a:srgbClr val="FFFF00"/>
                </a:solidFill>
              </a:rPr>
              <a:t>6:10-12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/>
              <a:t>And he said to them, “Whenever you enter a house, </a:t>
            </a:r>
            <a:r>
              <a:rPr lang="en-US" b="1" dirty="0">
                <a:solidFill>
                  <a:srgbClr val="FFFF00"/>
                </a:solidFill>
              </a:rPr>
              <a:t>stay there</a:t>
            </a:r>
            <a:r>
              <a:rPr lang="en-US" dirty="0"/>
              <a:t> until you depart from there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if any place will not receive you and they will not listen to you, when you leave, shake off the dust that is on your feet as a testimony against them.” </a:t>
            </a:r>
            <a:r>
              <a:rPr lang="en-US" dirty="0" smtClean="0">
                <a:solidFill>
                  <a:schemeClr val="bg1"/>
                </a:solidFill>
              </a:rPr>
              <a:t>So </a:t>
            </a:r>
            <a:r>
              <a:rPr lang="en-US" dirty="0">
                <a:solidFill>
                  <a:schemeClr val="bg1"/>
                </a:solidFill>
              </a:rPr>
              <a:t>they went out and proclaimed that people should repent.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</a:t>
            </a:r>
            <a:r>
              <a:rPr lang="en-US" b="1" dirty="0" smtClean="0">
                <a:solidFill>
                  <a:srgbClr val="FFFF00"/>
                </a:solidFill>
              </a:rPr>
              <a:t>6:10-12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/>
              <a:t>And he said to them, “Whenever you enter a house, </a:t>
            </a:r>
            <a:r>
              <a:rPr lang="en-US" b="1" dirty="0">
                <a:solidFill>
                  <a:srgbClr val="FFFF00"/>
                </a:solidFill>
              </a:rPr>
              <a:t>stay there</a:t>
            </a:r>
            <a:r>
              <a:rPr lang="en-US" dirty="0"/>
              <a:t> until you depart from there</a:t>
            </a:r>
            <a:r>
              <a:rPr lang="en-US" dirty="0" smtClean="0"/>
              <a:t>. And </a:t>
            </a:r>
            <a:r>
              <a:rPr lang="en-US" dirty="0"/>
              <a:t>if any place will not receive you and they will not listen to you, when you leave, </a:t>
            </a:r>
            <a:r>
              <a:rPr lang="en-US" b="1" dirty="0">
                <a:solidFill>
                  <a:srgbClr val="FFFF00"/>
                </a:solidFill>
              </a:rPr>
              <a:t>shake off the dust that is on your feet</a:t>
            </a:r>
            <a:r>
              <a:rPr lang="en-US" dirty="0"/>
              <a:t> as a testimony against them.” </a:t>
            </a:r>
            <a:r>
              <a:rPr lang="en-US" dirty="0" smtClean="0">
                <a:solidFill>
                  <a:schemeClr val="bg1"/>
                </a:solidFill>
              </a:rPr>
              <a:t>So </a:t>
            </a:r>
            <a:r>
              <a:rPr lang="en-US" dirty="0">
                <a:solidFill>
                  <a:schemeClr val="bg1"/>
                </a:solidFill>
              </a:rPr>
              <a:t>they went out and proclaimed that people should repent.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27792</TotalTime>
  <Words>547</Words>
  <Application>Microsoft Macintosh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262</cp:revision>
  <dcterms:created xsi:type="dcterms:W3CDTF">2015-10-29T03:17:02Z</dcterms:created>
  <dcterms:modified xsi:type="dcterms:W3CDTF">2018-08-05T12:37:56Z</dcterms:modified>
</cp:coreProperties>
</file>