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665" r:id="rId2"/>
    <p:sldId id="690" r:id="rId3"/>
    <p:sldId id="666" r:id="rId4"/>
    <p:sldId id="754" r:id="rId5"/>
    <p:sldId id="753" r:id="rId6"/>
    <p:sldId id="699" r:id="rId7"/>
    <p:sldId id="757" r:id="rId8"/>
    <p:sldId id="683" r:id="rId9"/>
    <p:sldId id="755" r:id="rId10"/>
    <p:sldId id="747" r:id="rId11"/>
    <p:sldId id="756" r:id="rId12"/>
    <p:sldId id="684" r:id="rId13"/>
    <p:sldId id="70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00"/>
    <a:srgbClr val="FFCC33"/>
    <a:srgbClr val="FFFF66"/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76" d="100"/>
          <a:sy n="76" d="100"/>
        </p:scale>
        <p:origin x="-160" y="-736"/>
      </p:cViewPr>
      <p:guideLst>
        <p:guide orient="horz" pos="2161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3298" b="-63298"/>
          <a:stretch/>
        </p:blipFill>
        <p:spPr>
          <a:xfrm>
            <a:off x="2992" y="4133088"/>
            <a:ext cx="9144000" cy="5340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-2" b="61644"/>
          <a:stretch/>
        </p:blipFill>
        <p:spPr>
          <a:xfrm>
            <a:off x="2993" y="749300"/>
            <a:ext cx="9144000" cy="20482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38976" y="1272834"/>
            <a:ext cx="4650174" cy="4654472"/>
          </a:xfrm>
          <a:prstGeom prst="ellipse">
            <a:avLst/>
          </a:prstGeom>
          <a:noFill/>
          <a:ln w="12700" cmpd="sng">
            <a:solidFill>
              <a:srgbClr val="FF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7674" b="35954"/>
          <a:stretch/>
        </p:blipFill>
        <p:spPr>
          <a:xfrm>
            <a:off x="0" y="2761488"/>
            <a:ext cx="9144000" cy="1408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4" y="2960434"/>
            <a:ext cx="9143999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600" kern="1000" spc="-50" dirty="0" smtClean="0">
                <a:latin typeface="Seravek ExtraLight"/>
                <a:cs typeface="Seravek ExtraLight"/>
              </a:rPr>
              <a:t>The Gospel of Mark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67550" y="2778882"/>
            <a:ext cx="5471927" cy="0"/>
          </a:xfrm>
          <a:prstGeom prst="line">
            <a:avLst/>
          </a:prstGeom>
          <a:ln w="12700" cmpd="sng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70542" y="4145092"/>
            <a:ext cx="5471927" cy="0"/>
          </a:xfrm>
          <a:prstGeom prst="line">
            <a:avLst/>
          </a:prstGeom>
          <a:ln w="12700" cmpd="sng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12:29-31</a:t>
            </a:r>
          </a:p>
          <a:p>
            <a:pPr marL="0" indent="0">
              <a:buNone/>
            </a:pPr>
            <a:r>
              <a:rPr lang="en-US" dirty="0"/>
              <a:t>“The most important is, ‘Hear, O Israel: The Lord our God, the Lord is one. And you shall love the Lord your God with </a:t>
            </a:r>
            <a:r>
              <a:rPr lang="en-US" b="1" dirty="0">
                <a:solidFill>
                  <a:srgbClr val="FFFF00"/>
                </a:solidFill>
              </a:rPr>
              <a:t>all</a:t>
            </a:r>
            <a:r>
              <a:rPr lang="en-US" dirty="0"/>
              <a:t> your heart and with </a:t>
            </a:r>
            <a:r>
              <a:rPr lang="en-US" b="1" dirty="0">
                <a:solidFill>
                  <a:srgbClr val="FFFF00"/>
                </a:solidFill>
              </a:rPr>
              <a:t>all</a:t>
            </a:r>
            <a:r>
              <a:rPr lang="en-US" dirty="0"/>
              <a:t> your soul and with </a:t>
            </a:r>
            <a:r>
              <a:rPr lang="en-US" b="1" dirty="0">
                <a:solidFill>
                  <a:srgbClr val="FFFF00"/>
                </a:solidFill>
              </a:rPr>
              <a:t>all</a:t>
            </a:r>
            <a:r>
              <a:rPr lang="en-US" dirty="0"/>
              <a:t> your mind and with </a:t>
            </a:r>
            <a:r>
              <a:rPr lang="en-US" b="1" dirty="0">
                <a:solidFill>
                  <a:srgbClr val="FFFF00"/>
                </a:solidFill>
              </a:rPr>
              <a:t>all</a:t>
            </a:r>
            <a:r>
              <a:rPr lang="en-US" dirty="0"/>
              <a:t> your strength.’ The second is this: ‘You shall love your neighbor as yourself.’ There is no other commandment greater than these.”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14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12:43-44</a:t>
            </a:r>
          </a:p>
          <a:p>
            <a:pPr marL="0" indent="0">
              <a:buNone/>
            </a:pPr>
            <a:r>
              <a:rPr lang="en-US" dirty="0"/>
              <a:t>“Truly, I say to you, this poor widow has put in more than all those who are contributing to the offering box. For they all contributed out of their </a:t>
            </a:r>
            <a:r>
              <a:rPr lang="en-US" b="1" dirty="0">
                <a:solidFill>
                  <a:srgbClr val="FFFF00"/>
                </a:solidFill>
              </a:rPr>
              <a:t>abundance</a:t>
            </a:r>
            <a:r>
              <a:rPr lang="en-US" dirty="0"/>
              <a:t>, but she out of her </a:t>
            </a:r>
            <a:r>
              <a:rPr lang="en-US" b="1" dirty="0">
                <a:solidFill>
                  <a:srgbClr val="FFFF00"/>
                </a:solidFill>
              </a:rPr>
              <a:t>poverty</a:t>
            </a:r>
            <a:r>
              <a:rPr lang="en-US" dirty="0"/>
              <a:t> has put in everything she had, all she had to live on.”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610" b="-1667"/>
          <a:stretch/>
        </p:blipFill>
        <p:spPr>
          <a:xfrm>
            <a:off x="-7937" y="0"/>
            <a:ext cx="9144000" cy="2779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509" y="3057454"/>
            <a:ext cx="77606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5700" lvl="2" indent="-914400" defTabSz="168275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kern="1000" dirty="0" smtClean="0">
                <a:latin typeface="Century Gothic"/>
                <a:cs typeface="Century Gothic"/>
              </a:rPr>
              <a:t>Am I honest?</a:t>
            </a:r>
          </a:p>
          <a:p>
            <a:pPr marL="1155700" lvl="2" indent="-914400" defTabSz="168275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kern="1000" dirty="0" smtClean="0">
                <a:latin typeface="Century Gothic"/>
                <a:cs typeface="Century Gothic"/>
              </a:rPr>
              <a:t>Am I sincere?</a:t>
            </a:r>
          </a:p>
          <a:p>
            <a:pPr marL="1155700" lvl="2" indent="-914400" defTabSz="168275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kern="1000" dirty="0" smtClean="0">
                <a:latin typeface="Century Gothic"/>
                <a:cs typeface="Century Gothic"/>
              </a:rPr>
              <a:t>Have I fully surrendered? </a:t>
            </a:r>
          </a:p>
        </p:txBody>
      </p:sp>
    </p:spTree>
    <p:extLst>
      <p:ext uri="{BB962C8B-B14F-4D97-AF65-F5344CB8AC3E}">
        <p14:creationId xmlns:p14="http://schemas.microsoft.com/office/powerpoint/2010/main" val="740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48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12:10-11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Have you not read this Scripture: ‘The stone that the builders rejected has become the </a:t>
            </a:r>
            <a:r>
              <a:rPr lang="en-US" b="1" dirty="0">
                <a:solidFill>
                  <a:srgbClr val="FFFF00"/>
                </a:solidFill>
              </a:rPr>
              <a:t>cornerstone</a:t>
            </a:r>
            <a:r>
              <a:rPr lang="en-US" dirty="0"/>
              <a:t>; this was the Lord’s doing, and it is marvelous in our eyes’?”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3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12:17</a:t>
            </a:r>
          </a:p>
          <a:p>
            <a:pPr marL="0" indent="0">
              <a:buNone/>
            </a:pPr>
            <a:r>
              <a:rPr lang="en-US" dirty="0"/>
              <a:t>“Render to Caesar the things that are </a:t>
            </a:r>
            <a:r>
              <a:rPr lang="en-US" b="1" dirty="0">
                <a:solidFill>
                  <a:srgbClr val="FFFF00"/>
                </a:solidFill>
              </a:rPr>
              <a:t>Caesar’s</a:t>
            </a:r>
            <a:r>
              <a:rPr lang="en-US" dirty="0"/>
              <a:t>, and to God the things that are </a:t>
            </a:r>
            <a:r>
              <a:rPr lang="en-US" b="1" dirty="0">
                <a:solidFill>
                  <a:srgbClr val="FFFF00"/>
                </a:solidFill>
              </a:rPr>
              <a:t>God’s</a:t>
            </a:r>
            <a:r>
              <a:rPr lang="en-US" dirty="0"/>
              <a:t>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2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1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12:26-27</a:t>
            </a:r>
          </a:p>
          <a:p>
            <a:pPr marL="0" indent="0">
              <a:buNone/>
            </a:pPr>
            <a:r>
              <a:rPr lang="en-US" dirty="0"/>
              <a:t>“And as for the dead being raised, have you not read in the book of Moses, in the passage about the bush, how God spoke to him, saying, ‘</a:t>
            </a:r>
            <a:r>
              <a:rPr lang="en-US" b="1" dirty="0">
                <a:solidFill>
                  <a:srgbClr val="FFFF00"/>
                </a:solidFill>
              </a:rPr>
              <a:t>I am </a:t>
            </a:r>
            <a:r>
              <a:rPr lang="en-US" dirty="0"/>
              <a:t>the God of Abraham, and the God of Isaac, and the God of Jacob’? </a:t>
            </a:r>
            <a:r>
              <a:rPr lang="en-US" b="1" dirty="0">
                <a:solidFill>
                  <a:srgbClr val="FFFF00"/>
                </a:solidFill>
              </a:rPr>
              <a:t>He is not God of the dead, but of the living</a:t>
            </a:r>
            <a:r>
              <a:rPr lang="en-US" dirty="0"/>
              <a:t>. You are quite wrong.”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977734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37204</TotalTime>
  <Words>307</Words>
  <Application>Microsoft Macintosh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306</cp:revision>
  <dcterms:created xsi:type="dcterms:W3CDTF">2015-10-29T03:17:02Z</dcterms:created>
  <dcterms:modified xsi:type="dcterms:W3CDTF">2018-11-11T13:35:22Z</dcterms:modified>
</cp:coreProperties>
</file>