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665" r:id="rId2"/>
    <p:sldId id="777" r:id="rId3"/>
    <p:sldId id="785" r:id="rId4"/>
    <p:sldId id="786" r:id="rId5"/>
    <p:sldId id="787" r:id="rId6"/>
    <p:sldId id="788" r:id="rId7"/>
    <p:sldId id="789" r:id="rId8"/>
    <p:sldId id="790" r:id="rId9"/>
    <p:sldId id="791" r:id="rId10"/>
    <p:sldId id="792"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F9900"/>
    <a:srgbClr val="FFCC33"/>
    <a:srgbClr val="FFFF66"/>
    <a:srgbClr val="3F2519"/>
    <a:srgbClr val="523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5491" autoAdjust="0"/>
    <p:restoredTop sz="99012" autoAdjust="0"/>
  </p:normalViewPr>
  <p:slideViewPr>
    <p:cSldViewPr snapToGrid="0" snapToObjects="1">
      <p:cViewPr>
        <p:scale>
          <a:sx n="76" d="100"/>
          <a:sy n="76" d="100"/>
        </p:scale>
        <p:origin x="-400" y="-712"/>
      </p:cViewPr>
      <p:guideLst>
        <p:guide orient="horz" pos="2161"/>
        <p:guide pos="277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1EE1AC-C9C9-6E4B-B312-86B4310CBFEA}" type="datetimeFigureOut">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1EE1AC-C9C9-6E4B-B312-86B4310CBFEA}" type="datetimeFigureOut">
              <a:rPr lang="en-US" smtClean="0"/>
              <a:t>12/16/18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1EE1AC-C9C9-6E4B-B312-86B4310CBFEA}" type="datetimeFigureOut">
              <a:rPr lang="en-US" smtClean="0"/>
              <a:t>12/16/18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1EE1AC-C9C9-6E4B-B312-86B4310CBFEA}" type="datetimeFigureOut">
              <a:rPr lang="en-US" smtClean="0"/>
              <a:t>12/16/18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1EE1AC-C9C9-6E4B-B312-86B4310CBFEA}" type="datetimeFigureOut">
              <a:rPr lang="en-US" smtClean="0"/>
              <a:t>12/16/18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EE1AC-C9C9-6E4B-B312-86B4310CBFEA}" type="datetimeFigureOut">
              <a:rPr lang="en-US" smtClean="0"/>
              <a:t>12/16/18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2"/>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8"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1EE1AC-C9C9-6E4B-B312-86B4310CBFEA}" type="datetimeFigureOut">
              <a:rPr lang="en-US" smtClean="0"/>
              <a:t>12/16/18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7BFD01-1AD5-E745-9704-EED3D1138211}"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EE1AC-C9C9-6E4B-B312-86B4310CBFEA}" type="datetimeFigureOut">
              <a:rPr lang="en-US" smtClean="0"/>
              <a:t>12/16/18</a:t>
            </a:fld>
            <a:endParaRPr lang="en-US"/>
          </a:p>
        </p:txBody>
      </p:sp>
      <p:sp>
        <p:nvSpPr>
          <p:cNvPr id="5" name="Footer Placeholder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BFD01-1AD5-E745-9704-EED3D1138211}"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2"/>
          <a:srcRect t="63298" b="-63298"/>
          <a:stretch/>
        </p:blipFill>
        <p:spPr>
          <a:xfrm>
            <a:off x="2992" y="4133088"/>
            <a:ext cx="9144000" cy="5340096"/>
          </a:xfrm>
          <a:prstGeom prst="rect">
            <a:avLst/>
          </a:prstGeom>
        </p:spPr>
      </p:pic>
      <p:pic>
        <p:nvPicPr>
          <p:cNvPr id="9" name="Picture 8"/>
          <p:cNvPicPr>
            <a:picLocks noChangeAspect="1"/>
          </p:cNvPicPr>
          <p:nvPr/>
        </p:nvPicPr>
        <p:blipFill rotWithShape="1">
          <a:blip r:embed="rId2"/>
          <a:srcRect t="-2" b="61644"/>
          <a:stretch/>
        </p:blipFill>
        <p:spPr>
          <a:xfrm>
            <a:off x="2993" y="749300"/>
            <a:ext cx="9144000" cy="2048256"/>
          </a:xfrm>
          <a:prstGeom prst="rect">
            <a:avLst/>
          </a:prstGeom>
        </p:spPr>
      </p:pic>
      <p:sp>
        <p:nvSpPr>
          <p:cNvPr id="4" name="Oval 3"/>
          <p:cNvSpPr/>
          <p:nvPr/>
        </p:nvSpPr>
        <p:spPr>
          <a:xfrm>
            <a:off x="2238976" y="1272834"/>
            <a:ext cx="4650174" cy="4654472"/>
          </a:xfrm>
          <a:prstGeom prst="ellipse">
            <a:avLst/>
          </a:prstGeom>
          <a:noFill/>
          <a:ln w="12700" cmpd="sng">
            <a:solidFill>
              <a:srgbClr val="FF99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rotWithShape="1">
          <a:blip r:embed="rId2"/>
          <a:srcRect t="37674" b="35954"/>
          <a:stretch/>
        </p:blipFill>
        <p:spPr>
          <a:xfrm>
            <a:off x="0" y="2761488"/>
            <a:ext cx="9144000" cy="1408176"/>
          </a:xfrm>
          <a:prstGeom prst="rect">
            <a:avLst/>
          </a:prstGeom>
        </p:spPr>
      </p:pic>
      <p:sp>
        <p:nvSpPr>
          <p:cNvPr id="6" name="TextBox 5"/>
          <p:cNvSpPr txBox="1"/>
          <p:nvPr/>
        </p:nvSpPr>
        <p:spPr>
          <a:xfrm>
            <a:off x="2994" y="2960434"/>
            <a:ext cx="9143999" cy="1084912"/>
          </a:xfrm>
          <a:prstGeom prst="rect">
            <a:avLst/>
          </a:prstGeom>
          <a:noFill/>
        </p:spPr>
        <p:txBody>
          <a:bodyPr wrap="square" rtlCol="0">
            <a:spAutoFit/>
          </a:bodyPr>
          <a:lstStyle/>
          <a:p>
            <a:pPr algn="ctr">
              <a:lnSpc>
                <a:spcPct val="70000"/>
              </a:lnSpc>
            </a:pPr>
            <a:r>
              <a:rPr lang="en-US" sz="8600" kern="1000" spc="-50" dirty="0" smtClean="0">
                <a:latin typeface="Seravek ExtraLight"/>
                <a:cs typeface="Seravek ExtraLight"/>
              </a:rPr>
              <a:t>The Gospel of Mark</a:t>
            </a:r>
          </a:p>
        </p:txBody>
      </p:sp>
      <p:cxnSp>
        <p:nvCxnSpPr>
          <p:cNvPr id="13" name="Straight Connector 12"/>
          <p:cNvCxnSpPr/>
          <p:nvPr/>
        </p:nvCxnSpPr>
        <p:spPr>
          <a:xfrm>
            <a:off x="1867550" y="277888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1870542" y="4145092"/>
            <a:ext cx="5471927" cy="0"/>
          </a:xfrm>
          <a:prstGeom prst="line">
            <a:avLst/>
          </a:prstGeom>
          <a:ln w="12700" cmpd="sng">
            <a:solidFill>
              <a:srgbClr val="FF9900"/>
            </a:solidFill>
          </a:ln>
          <a:effectLst/>
        </p:spPr>
        <p:style>
          <a:lnRef idx="2">
            <a:schemeClr val="accent1"/>
          </a:lnRef>
          <a:fillRef idx="0">
            <a:schemeClr val="accent1"/>
          </a:fillRef>
          <a:effectRef idx="1">
            <a:schemeClr val="accent1"/>
          </a:effectRef>
          <a:fontRef idx="minor">
            <a:schemeClr val="tx1"/>
          </a:fontRef>
        </p:style>
      </p:cxnSp>
      <p:pic>
        <p:nvPicPr>
          <p:cNvPr id="5" name="Picture 4" descr="Slide1.jpg"/>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87520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1160"/>
            <a:ext cx="8229600" cy="6807684"/>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15:16-20</a:t>
            </a:r>
            <a:endParaRPr lang="en-US" b="1" dirty="0" smtClean="0">
              <a:solidFill>
                <a:srgbClr val="FFFF00"/>
              </a:solidFill>
            </a:endParaRPr>
          </a:p>
          <a:p>
            <a:pPr marL="0" indent="0">
              <a:buNone/>
            </a:pPr>
            <a:r>
              <a:rPr lang="en-US" dirty="0">
                <a:solidFill>
                  <a:schemeClr val="bg1">
                    <a:lumMod val="65000"/>
                    <a:lumOff val="35000"/>
                  </a:schemeClr>
                </a:solidFill>
              </a:rPr>
              <a:t>And the soldiers led him away inside the palace (that is, the governor’s headquarters), and they called together the </a:t>
            </a:r>
            <a:r>
              <a:rPr lang="en-US" b="1" dirty="0">
                <a:solidFill>
                  <a:schemeClr val="bg1">
                    <a:lumMod val="65000"/>
                    <a:lumOff val="35000"/>
                  </a:schemeClr>
                </a:solidFill>
              </a:rPr>
              <a:t>whole battalion.</a:t>
            </a:r>
            <a:r>
              <a:rPr lang="en-US" dirty="0"/>
              <a:t> </a:t>
            </a:r>
            <a:r>
              <a:rPr lang="en-US" dirty="0" smtClean="0">
                <a:solidFill>
                  <a:schemeClr val="bg1">
                    <a:lumMod val="65000"/>
                    <a:lumOff val="35000"/>
                  </a:schemeClr>
                </a:solidFill>
              </a:rPr>
              <a:t>And </a:t>
            </a:r>
            <a:r>
              <a:rPr lang="en-US" dirty="0">
                <a:solidFill>
                  <a:schemeClr val="bg1">
                    <a:lumMod val="65000"/>
                    <a:lumOff val="35000"/>
                  </a:schemeClr>
                </a:solidFill>
              </a:rPr>
              <a:t>they clothed him in a </a:t>
            </a:r>
            <a:r>
              <a:rPr lang="en-US" b="1" dirty="0">
                <a:solidFill>
                  <a:schemeClr val="bg1">
                    <a:lumMod val="65000"/>
                    <a:lumOff val="35000"/>
                  </a:schemeClr>
                </a:solidFill>
              </a:rPr>
              <a:t>purple cloak</a:t>
            </a:r>
            <a:r>
              <a:rPr lang="en-US" dirty="0">
                <a:solidFill>
                  <a:schemeClr val="bg1">
                    <a:lumMod val="65000"/>
                    <a:lumOff val="35000"/>
                  </a:schemeClr>
                </a:solidFill>
              </a:rPr>
              <a:t>, and twisting together a </a:t>
            </a:r>
            <a:r>
              <a:rPr lang="en-US" b="1" dirty="0">
                <a:solidFill>
                  <a:schemeClr val="bg1">
                    <a:lumMod val="65000"/>
                    <a:lumOff val="35000"/>
                  </a:schemeClr>
                </a:solidFill>
              </a:rPr>
              <a:t>crown of thorns</a:t>
            </a:r>
            <a:r>
              <a:rPr lang="en-US" dirty="0">
                <a:solidFill>
                  <a:schemeClr val="bg1">
                    <a:lumMod val="65000"/>
                    <a:lumOff val="35000"/>
                  </a:schemeClr>
                </a:solidFill>
              </a:rPr>
              <a:t>, they put it on him. </a:t>
            </a:r>
            <a:r>
              <a:rPr lang="en-US" dirty="0" smtClean="0">
                <a:solidFill>
                  <a:schemeClr val="bg1">
                    <a:lumMod val="65000"/>
                    <a:lumOff val="35000"/>
                  </a:schemeClr>
                </a:solidFill>
              </a:rPr>
              <a:t>And </a:t>
            </a:r>
            <a:r>
              <a:rPr lang="en-US" dirty="0">
                <a:solidFill>
                  <a:schemeClr val="bg1">
                    <a:lumMod val="65000"/>
                    <a:lumOff val="35000"/>
                  </a:schemeClr>
                </a:solidFill>
              </a:rPr>
              <a:t>they began to salute him, “Hail, King of the Jews!” And they were </a:t>
            </a:r>
            <a:r>
              <a:rPr lang="en-US" b="1" dirty="0">
                <a:solidFill>
                  <a:schemeClr val="bg1">
                    <a:lumMod val="65000"/>
                    <a:lumOff val="35000"/>
                  </a:schemeClr>
                </a:solidFill>
              </a:rPr>
              <a:t>striking his head </a:t>
            </a:r>
            <a:r>
              <a:rPr lang="en-US" dirty="0">
                <a:solidFill>
                  <a:schemeClr val="bg1">
                    <a:lumMod val="65000"/>
                    <a:lumOff val="35000"/>
                  </a:schemeClr>
                </a:solidFill>
              </a:rPr>
              <a:t>with a reed and </a:t>
            </a:r>
            <a:r>
              <a:rPr lang="en-US" b="1" dirty="0">
                <a:solidFill>
                  <a:schemeClr val="bg1">
                    <a:lumMod val="65000"/>
                    <a:lumOff val="35000"/>
                  </a:schemeClr>
                </a:solidFill>
              </a:rPr>
              <a:t>spitting on him and kneeling down </a:t>
            </a:r>
            <a:r>
              <a:rPr lang="en-US" dirty="0">
                <a:solidFill>
                  <a:schemeClr val="bg1">
                    <a:lumMod val="65000"/>
                    <a:lumOff val="35000"/>
                  </a:schemeClr>
                </a:solidFill>
              </a:rPr>
              <a:t>in homage to him. </a:t>
            </a:r>
            <a:r>
              <a:rPr lang="en-US" dirty="0" smtClean="0"/>
              <a:t>And </a:t>
            </a:r>
            <a:r>
              <a:rPr lang="en-US" dirty="0"/>
              <a:t>when they had </a:t>
            </a:r>
            <a:r>
              <a:rPr lang="en-US" b="1" dirty="0" smtClean="0">
                <a:solidFill>
                  <a:srgbClr val="FFFF00"/>
                </a:solidFill>
              </a:rPr>
              <a:t>mocked </a:t>
            </a:r>
            <a:r>
              <a:rPr lang="en-US" b="1" dirty="0">
                <a:solidFill>
                  <a:srgbClr val="FFFF00"/>
                </a:solidFill>
              </a:rPr>
              <a:t>him</a:t>
            </a:r>
            <a:r>
              <a:rPr lang="en-US" dirty="0"/>
              <a:t>, they </a:t>
            </a:r>
            <a:r>
              <a:rPr lang="en-US" b="1" dirty="0" smtClean="0">
                <a:solidFill>
                  <a:srgbClr val="FFFF00"/>
                </a:solidFill>
              </a:rPr>
              <a:t>stripped </a:t>
            </a:r>
            <a:r>
              <a:rPr lang="en-US" b="1" dirty="0">
                <a:solidFill>
                  <a:srgbClr val="FFFF00"/>
                </a:solidFill>
              </a:rPr>
              <a:t>him of the purple cloak </a:t>
            </a:r>
            <a:r>
              <a:rPr lang="en-US" dirty="0"/>
              <a:t>and put his own clothes on him. And they led him out to crucify him.</a:t>
            </a:r>
            <a:endParaRPr lang="en-US" dirty="0"/>
          </a:p>
        </p:txBody>
      </p:sp>
    </p:spTree>
    <p:extLst>
      <p:ext uri="{BB962C8B-B14F-4D97-AF65-F5344CB8AC3E}">
        <p14:creationId xmlns:p14="http://schemas.microsoft.com/office/powerpoint/2010/main" val="2250126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15:1</a:t>
            </a:r>
            <a:endParaRPr lang="en-US" b="1" dirty="0" smtClean="0">
              <a:solidFill>
                <a:srgbClr val="FFFF00"/>
              </a:solidFill>
            </a:endParaRPr>
          </a:p>
          <a:p>
            <a:pPr marL="0" indent="0">
              <a:buNone/>
            </a:pPr>
            <a:r>
              <a:rPr lang="en-US" dirty="0"/>
              <a:t>And they bound Jesus and led him away and delivered him over to Pilate</a:t>
            </a:r>
            <a:r>
              <a:rPr lang="en-US" dirty="0"/>
              <a:t>. </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490663" y="3773943"/>
            <a:ext cx="5842000" cy="2730500"/>
          </a:xfrm>
          <a:prstGeom prst="rect">
            <a:avLst/>
          </a:prstGeom>
        </p:spPr>
      </p:pic>
    </p:spTree>
    <p:extLst>
      <p:ext uri="{BB962C8B-B14F-4D97-AF65-F5344CB8AC3E}">
        <p14:creationId xmlns:p14="http://schemas.microsoft.com/office/powerpoint/2010/main" val="19474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15:5</a:t>
            </a:r>
            <a:endParaRPr lang="en-US" b="1" dirty="0" smtClean="0">
              <a:solidFill>
                <a:srgbClr val="FFFF00"/>
              </a:solidFill>
            </a:endParaRPr>
          </a:p>
          <a:p>
            <a:pPr marL="0" indent="0">
              <a:buNone/>
            </a:pPr>
            <a:r>
              <a:rPr lang="en-US" dirty="0"/>
              <a:t>But Jesus made no further answer, so that Pilate was amazed.</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490663" y="3773943"/>
            <a:ext cx="5842000" cy="2730500"/>
          </a:xfrm>
          <a:prstGeom prst="rect">
            <a:avLst/>
          </a:prstGeom>
        </p:spPr>
      </p:pic>
    </p:spTree>
    <p:extLst>
      <p:ext uri="{BB962C8B-B14F-4D97-AF65-F5344CB8AC3E}">
        <p14:creationId xmlns:p14="http://schemas.microsoft.com/office/powerpoint/2010/main" val="100393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15:7</a:t>
            </a:r>
            <a:endParaRPr lang="en-US" b="1" dirty="0" smtClean="0">
              <a:solidFill>
                <a:srgbClr val="FFFF00"/>
              </a:solidFill>
            </a:endParaRPr>
          </a:p>
          <a:p>
            <a:pPr marL="0" indent="0">
              <a:buNone/>
            </a:pPr>
            <a:r>
              <a:rPr lang="en-US" dirty="0"/>
              <a:t>And among the rebels in prison, who had committed murder in the insurrection, there was a man called Barabbas.</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490663" y="3773943"/>
            <a:ext cx="5842000" cy="2730500"/>
          </a:xfrm>
          <a:prstGeom prst="rect">
            <a:avLst/>
          </a:prstGeom>
        </p:spPr>
      </p:pic>
    </p:spTree>
    <p:extLst>
      <p:ext uri="{BB962C8B-B14F-4D97-AF65-F5344CB8AC3E}">
        <p14:creationId xmlns:p14="http://schemas.microsoft.com/office/powerpoint/2010/main" val="389989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15:9-10</a:t>
            </a:r>
            <a:endParaRPr lang="en-US" b="1" dirty="0" smtClean="0">
              <a:solidFill>
                <a:srgbClr val="FFFF00"/>
              </a:solidFill>
            </a:endParaRPr>
          </a:p>
          <a:p>
            <a:pPr marL="0" indent="0">
              <a:buNone/>
            </a:pPr>
            <a:r>
              <a:rPr lang="en-US" dirty="0"/>
              <a:t>And he answered them, saying, “Do you want me to release for you the King of the Jews?” For he perceived that it was out of envy that the chief priests had delivered him up. </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490663" y="3773943"/>
            <a:ext cx="5842000" cy="2730500"/>
          </a:xfrm>
          <a:prstGeom prst="rect">
            <a:avLst/>
          </a:prstGeom>
        </p:spPr>
      </p:pic>
    </p:spTree>
    <p:extLst>
      <p:ext uri="{BB962C8B-B14F-4D97-AF65-F5344CB8AC3E}">
        <p14:creationId xmlns:p14="http://schemas.microsoft.com/office/powerpoint/2010/main" val="978828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378280"/>
            <a:ext cx="8229600" cy="6126163"/>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15:14-15</a:t>
            </a:r>
            <a:endParaRPr lang="en-US" b="1" dirty="0" smtClean="0">
              <a:solidFill>
                <a:srgbClr val="FFFF00"/>
              </a:solidFill>
            </a:endParaRPr>
          </a:p>
          <a:p>
            <a:pPr marL="0" indent="0">
              <a:buNone/>
            </a:pPr>
            <a:r>
              <a:rPr lang="en-US" dirty="0"/>
              <a:t>And Pilate again said to them, “Why? What evil has he done?” But they shouted all the more, “Crucify him.” </a:t>
            </a:r>
            <a:r>
              <a:rPr lang="en-US" dirty="0" smtClean="0"/>
              <a:t>So </a:t>
            </a:r>
            <a:r>
              <a:rPr lang="en-US" dirty="0"/>
              <a:t>Pilate, wishing to satisfy the crowd, released for them Barabbas, and having scourged Jesus, he delivered him to be crucified.</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490663" y="3773943"/>
            <a:ext cx="5842000" cy="2730500"/>
          </a:xfrm>
          <a:prstGeom prst="rect">
            <a:avLst/>
          </a:prstGeom>
        </p:spPr>
      </p:pic>
    </p:spTree>
    <p:extLst>
      <p:ext uri="{BB962C8B-B14F-4D97-AF65-F5344CB8AC3E}">
        <p14:creationId xmlns:p14="http://schemas.microsoft.com/office/powerpoint/2010/main" val="91129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1160"/>
            <a:ext cx="8229600" cy="7108492"/>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15:16-20</a:t>
            </a:r>
            <a:endParaRPr lang="en-US" b="1" dirty="0" smtClean="0">
              <a:solidFill>
                <a:srgbClr val="FFFF00"/>
              </a:solidFill>
            </a:endParaRPr>
          </a:p>
          <a:p>
            <a:pPr marL="0" indent="0">
              <a:buNone/>
            </a:pPr>
            <a:r>
              <a:rPr lang="en-US" dirty="0"/>
              <a:t>And the soldiers led him away inside the palace (that is, the governor’s headquarters), and they called together the </a:t>
            </a:r>
            <a:r>
              <a:rPr lang="en-US" b="1" dirty="0">
                <a:solidFill>
                  <a:srgbClr val="FFFF00"/>
                </a:solidFill>
              </a:rPr>
              <a:t>whole battalion.</a:t>
            </a:r>
            <a:r>
              <a:rPr lang="en-US" dirty="0"/>
              <a:t> </a:t>
            </a:r>
            <a:r>
              <a:rPr lang="en-US" dirty="0" smtClean="0">
                <a:solidFill>
                  <a:srgbClr val="000000"/>
                </a:solidFill>
              </a:rPr>
              <a:t>And </a:t>
            </a:r>
            <a:r>
              <a:rPr lang="en-US" dirty="0">
                <a:solidFill>
                  <a:srgbClr val="000000"/>
                </a:solidFill>
              </a:rPr>
              <a:t>they clothed him in a purple cloak, and twisting together a crown of thorns, they put it on him. </a:t>
            </a:r>
            <a:r>
              <a:rPr lang="en-US" dirty="0" smtClean="0">
                <a:solidFill>
                  <a:srgbClr val="000000"/>
                </a:solidFill>
              </a:rPr>
              <a:t>And </a:t>
            </a:r>
            <a:r>
              <a:rPr lang="en-US" dirty="0">
                <a:solidFill>
                  <a:srgbClr val="000000"/>
                </a:solidFill>
              </a:rPr>
              <a:t>they began to salute him, “Hail, King of the Jews!” And they were striking his head with a reed and spitting on him and kneeling down in homage to him. </a:t>
            </a:r>
            <a:r>
              <a:rPr lang="en-US" dirty="0" smtClean="0">
                <a:solidFill>
                  <a:srgbClr val="000000"/>
                </a:solidFill>
              </a:rPr>
              <a:t>And </a:t>
            </a:r>
            <a:r>
              <a:rPr lang="en-US" dirty="0">
                <a:solidFill>
                  <a:srgbClr val="000000"/>
                </a:solidFill>
              </a:rPr>
              <a:t>when they had </a:t>
            </a:r>
            <a:r>
              <a:rPr lang="en-US" dirty="0" smtClean="0">
                <a:solidFill>
                  <a:srgbClr val="000000"/>
                </a:solidFill>
              </a:rPr>
              <a:t>mocked </a:t>
            </a:r>
            <a:r>
              <a:rPr lang="en-US" dirty="0">
                <a:solidFill>
                  <a:srgbClr val="000000"/>
                </a:solidFill>
              </a:rPr>
              <a:t>him, they </a:t>
            </a:r>
            <a:r>
              <a:rPr lang="en-US" dirty="0" smtClean="0">
                <a:solidFill>
                  <a:srgbClr val="000000"/>
                </a:solidFill>
              </a:rPr>
              <a:t>stripped </a:t>
            </a:r>
            <a:r>
              <a:rPr lang="en-US" dirty="0">
                <a:solidFill>
                  <a:srgbClr val="000000"/>
                </a:solidFill>
              </a:rPr>
              <a:t>him of the purple cloak and put his own clothes on him. And they led him out to crucify him.</a:t>
            </a:r>
            <a:endParaRPr lang="en-US" dirty="0">
              <a:solidFill>
                <a:srgbClr val="000000"/>
              </a:solidFill>
            </a:endParaRPr>
          </a:p>
        </p:txBody>
      </p:sp>
      <p:pic>
        <p:nvPicPr>
          <p:cNvPr id="4" name="Picture 3"/>
          <p:cNvPicPr>
            <a:picLocks noChangeAspect="1"/>
          </p:cNvPicPr>
          <p:nvPr/>
        </p:nvPicPr>
        <p:blipFill>
          <a:blip r:embed="rId2"/>
          <a:stretch>
            <a:fillRect/>
          </a:stretch>
        </p:blipFill>
        <p:spPr>
          <a:xfrm>
            <a:off x="1490663" y="3773943"/>
            <a:ext cx="5842000" cy="2730500"/>
          </a:xfrm>
          <a:prstGeom prst="rect">
            <a:avLst/>
          </a:prstGeom>
        </p:spPr>
      </p:pic>
    </p:spTree>
    <p:extLst>
      <p:ext uri="{BB962C8B-B14F-4D97-AF65-F5344CB8AC3E}">
        <p14:creationId xmlns:p14="http://schemas.microsoft.com/office/powerpoint/2010/main" val="2839801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1160"/>
            <a:ext cx="8229600" cy="6807684"/>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15:16-20</a:t>
            </a:r>
            <a:endParaRPr lang="en-US" b="1" dirty="0" smtClean="0">
              <a:solidFill>
                <a:srgbClr val="FFFF00"/>
              </a:solidFill>
            </a:endParaRPr>
          </a:p>
          <a:p>
            <a:pPr marL="0" indent="0">
              <a:buNone/>
            </a:pPr>
            <a:r>
              <a:rPr lang="en-US" dirty="0">
                <a:solidFill>
                  <a:schemeClr val="bg1">
                    <a:lumMod val="65000"/>
                    <a:lumOff val="35000"/>
                  </a:schemeClr>
                </a:solidFill>
              </a:rPr>
              <a:t>And the soldiers led him away inside the palace (that is, the governor’s headquarters), and they called together the </a:t>
            </a:r>
            <a:r>
              <a:rPr lang="en-US" b="1" dirty="0">
                <a:solidFill>
                  <a:schemeClr val="bg1">
                    <a:lumMod val="65000"/>
                    <a:lumOff val="35000"/>
                  </a:schemeClr>
                </a:solidFill>
              </a:rPr>
              <a:t>whole battalion.</a:t>
            </a:r>
            <a:r>
              <a:rPr lang="en-US" dirty="0"/>
              <a:t> </a:t>
            </a:r>
            <a:r>
              <a:rPr lang="en-US" dirty="0" smtClean="0"/>
              <a:t>And </a:t>
            </a:r>
            <a:r>
              <a:rPr lang="en-US" dirty="0"/>
              <a:t>they clothed him in a </a:t>
            </a:r>
            <a:r>
              <a:rPr lang="en-US" b="1" dirty="0">
                <a:solidFill>
                  <a:srgbClr val="FFFF00"/>
                </a:solidFill>
              </a:rPr>
              <a:t>purple cloak</a:t>
            </a:r>
            <a:r>
              <a:rPr lang="en-US" dirty="0"/>
              <a:t>, and twisting together a </a:t>
            </a:r>
            <a:r>
              <a:rPr lang="en-US" b="1" dirty="0">
                <a:solidFill>
                  <a:srgbClr val="FFFF00"/>
                </a:solidFill>
              </a:rPr>
              <a:t>crown of thorns</a:t>
            </a:r>
            <a:r>
              <a:rPr lang="en-US" dirty="0"/>
              <a:t>, they put it on him. </a:t>
            </a:r>
            <a:r>
              <a:rPr lang="en-US" dirty="0" smtClean="0">
                <a:solidFill>
                  <a:schemeClr val="bg1"/>
                </a:solidFill>
              </a:rPr>
              <a:t>And </a:t>
            </a:r>
            <a:r>
              <a:rPr lang="en-US" dirty="0">
                <a:solidFill>
                  <a:schemeClr val="bg1"/>
                </a:solidFill>
              </a:rPr>
              <a:t>they began to salute him, “Hail, King of the Jews!” And they were striking his head with a reed and spitting on him and kneeling down in homage to him. </a:t>
            </a:r>
            <a:r>
              <a:rPr lang="en-US" dirty="0" smtClean="0">
                <a:solidFill>
                  <a:schemeClr val="bg1"/>
                </a:solidFill>
              </a:rPr>
              <a:t>And </a:t>
            </a:r>
            <a:r>
              <a:rPr lang="en-US" dirty="0">
                <a:solidFill>
                  <a:schemeClr val="bg1"/>
                </a:solidFill>
              </a:rPr>
              <a:t>when they had </a:t>
            </a:r>
            <a:r>
              <a:rPr lang="en-US" dirty="0" smtClean="0">
                <a:solidFill>
                  <a:schemeClr val="bg1"/>
                </a:solidFill>
              </a:rPr>
              <a:t>mocked </a:t>
            </a:r>
            <a:r>
              <a:rPr lang="en-US" dirty="0">
                <a:solidFill>
                  <a:schemeClr val="bg1"/>
                </a:solidFill>
              </a:rPr>
              <a:t>him, they </a:t>
            </a:r>
            <a:r>
              <a:rPr lang="en-US" dirty="0" smtClean="0">
                <a:solidFill>
                  <a:schemeClr val="bg1"/>
                </a:solidFill>
              </a:rPr>
              <a:t>stripped </a:t>
            </a:r>
            <a:r>
              <a:rPr lang="en-US" dirty="0">
                <a:solidFill>
                  <a:schemeClr val="bg1"/>
                </a:solidFill>
              </a:rPr>
              <a:t>him of the purple cloak and put his own clothes on him. And they led him out to crucify him.</a:t>
            </a:r>
            <a:endParaRPr lang="en-US" dirty="0">
              <a:solidFill>
                <a:schemeClr val="bg1"/>
              </a:solidFill>
            </a:endParaRPr>
          </a:p>
        </p:txBody>
      </p:sp>
      <p:pic>
        <p:nvPicPr>
          <p:cNvPr id="3" name="Picture 2"/>
          <p:cNvPicPr>
            <a:picLocks noChangeAspect="1"/>
          </p:cNvPicPr>
          <p:nvPr/>
        </p:nvPicPr>
        <p:blipFill>
          <a:blip r:embed="rId2"/>
          <a:stretch>
            <a:fillRect/>
          </a:stretch>
        </p:blipFill>
        <p:spPr>
          <a:xfrm>
            <a:off x="1490663" y="3773943"/>
            <a:ext cx="5842000" cy="2730500"/>
          </a:xfrm>
          <a:prstGeom prst="rect">
            <a:avLst/>
          </a:prstGeom>
        </p:spPr>
      </p:pic>
    </p:spTree>
    <p:extLst>
      <p:ext uri="{BB962C8B-B14F-4D97-AF65-F5344CB8AC3E}">
        <p14:creationId xmlns:p14="http://schemas.microsoft.com/office/powerpoint/2010/main" val="2871171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211160"/>
            <a:ext cx="8229600" cy="6824396"/>
          </a:xfrm>
        </p:spPr>
        <p:txBody>
          <a:bodyPr anchor="t">
            <a:normAutofit/>
          </a:bodyPr>
          <a:lstStyle/>
          <a:p>
            <a:pPr marL="0" indent="0">
              <a:buNone/>
            </a:pPr>
            <a:r>
              <a:rPr lang="en-US" b="1" dirty="0" smtClean="0">
                <a:solidFill>
                  <a:srgbClr val="FFFF00"/>
                </a:solidFill>
              </a:rPr>
              <a:t>Mark </a:t>
            </a:r>
            <a:r>
              <a:rPr lang="en-US" b="1" dirty="0" smtClean="0">
                <a:solidFill>
                  <a:srgbClr val="FFFF00"/>
                </a:solidFill>
              </a:rPr>
              <a:t>15:16-20</a:t>
            </a:r>
            <a:endParaRPr lang="en-US" b="1" dirty="0" smtClean="0">
              <a:solidFill>
                <a:srgbClr val="FFFF00"/>
              </a:solidFill>
            </a:endParaRPr>
          </a:p>
          <a:p>
            <a:pPr marL="0" indent="0">
              <a:buNone/>
            </a:pPr>
            <a:r>
              <a:rPr lang="en-US" dirty="0">
                <a:solidFill>
                  <a:schemeClr val="bg1">
                    <a:lumMod val="65000"/>
                    <a:lumOff val="35000"/>
                  </a:schemeClr>
                </a:solidFill>
              </a:rPr>
              <a:t>And the soldiers led him away inside the palace (that is, the governor’s headquarters), and they called together the </a:t>
            </a:r>
            <a:r>
              <a:rPr lang="en-US" b="1" dirty="0">
                <a:solidFill>
                  <a:schemeClr val="bg1">
                    <a:lumMod val="65000"/>
                    <a:lumOff val="35000"/>
                  </a:schemeClr>
                </a:solidFill>
              </a:rPr>
              <a:t>whole battalion.</a:t>
            </a:r>
            <a:r>
              <a:rPr lang="en-US" dirty="0"/>
              <a:t> </a:t>
            </a:r>
            <a:r>
              <a:rPr lang="en-US" dirty="0" smtClean="0">
                <a:solidFill>
                  <a:schemeClr val="bg1">
                    <a:lumMod val="65000"/>
                    <a:lumOff val="35000"/>
                  </a:schemeClr>
                </a:solidFill>
              </a:rPr>
              <a:t>And </a:t>
            </a:r>
            <a:r>
              <a:rPr lang="en-US" dirty="0">
                <a:solidFill>
                  <a:schemeClr val="bg1">
                    <a:lumMod val="65000"/>
                    <a:lumOff val="35000"/>
                  </a:schemeClr>
                </a:solidFill>
              </a:rPr>
              <a:t>they clothed him in a </a:t>
            </a:r>
            <a:r>
              <a:rPr lang="en-US" b="1" dirty="0">
                <a:solidFill>
                  <a:schemeClr val="bg1">
                    <a:lumMod val="65000"/>
                    <a:lumOff val="35000"/>
                  </a:schemeClr>
                </a:solidFill>
              </a:rPr>
              <a:t>purple cloak</a:t>
            </a:r>
            <a:r>
              <a:rPr lang="en-US" dirty="0">
                <a:solidFill>
                  <a:schemeClr val="bg1">
                    <a:lumMod val="65000"/>
                    <a:lumOff val="35000"/>
                  </a:schemeClr>
                </a:solidFill>
              </a:rPr>
              <a:t>, and twisting together a </a:t>
            </a:r>
            <a:r>
              <a:rPr lang="en-US" b="1" dirty="0">
                <a:solidFill>
                  <a:schemeClr val="bg1">
                    <a:lumMod val="65000"/>
                    <a:lumOff val="35000"/>
                  </a:schemeClr>
                </a:solidFill>
              </a:rPr>
              <a:t>crown of thorns</a:t>
            </a:r>
            <a:r>
              <a:rPr lang="en-US" dirty="0">
                <a:solidFill>
                  <a:schemeClr val="bg1">
                    <a:lumMod val="65000"/>
                    <a:lumOff val="35000"/>
                  </a:schemeClr>
                </a:solidFill>
              </a:rPr>
              <a:t>, they put it on him. </a:t>
            </a:r>
            <a:r>
              <a:rPr lang="en-US" dirty="0" smtClean="0"/>
              <a:t>And </a:t>
            </a:r>
            <a:r>
              <a:rPr lang="en-US" dirty="0"/>
              <a:t>they began to salute him, “Hail, King of the Jews!” And they were </a:t>
            </a:r>
            <a:r>
              <a:rPr lang="en-US" b="1" dirty="0">
                <a:solidFill>
                  <a:srgbClr val="FFFF00"/>
                </a:solidFill>
              </a:rPr>
              <a:t>striking his head </a:t>
            </a:r>
            <a:r>
              <a:rPr lang="en-US" dirty="0"/>
              <a:t>with a reed and </a:t>
            </a:r>
            <a:r>
              <a:rPr lang="en-US" b="1" dirty="0">
                <a:solidFill>
                  <a:srgbClr val="FFFF00"/>
                </a:solidFill>
              </a:rPr>
              <a:t>spitting on him and kneeling down </a:t>
            </a:r>
            <a:r>
              <a:rPr lang="en-US" dirty="0"/>
              <a:t>in homage to him. </a:t>
            </a:r>
            <a:r>
              <a:rPr lang="en-US" dirty="0" smtClean="0">
                <a:solidFill>
                  <a:schemeClr val="bg1"/>
                </a:solidFill>
              </a:rPr>
              <a:t>And </a:t>
            </a:r>
            <a:r>
              <a:rPr lang="en-US" dirty="0">
                <a:solidFill>
                  <a:schemeClr val="bg1"/>
                </a:solidFill>
              </a:rPr>
              <a:t>when they had </a:t>
            </a:r>
            <a:r>
              <a:rPr lang="en-US" dirty="0" smtClean="0">
                <a:solidFill>
                  <a:schemeClr val="bg1"/>
                </a:solidFill>
              </a:rPr>
              <a:t>mocked </a:t>
            </a:r>
            <a:r>
              <a:rPr lang="en-US" dirty="0">
                <a:solidFill>
                  <a:schemeClr val="bg1"/>
                </a:solidFill>
              </a:rPr>
              <a:t>him, they </a:t>
            </a:r>
            <a:r>
              <a:rPr lang="en-US" dirty="0" smtClean="0">
                <a:solidFill>
                  <a:schemeClr val="bg1"/>
                </a:solidFill>
              </a:rPr>
              <a:t>stripped </a:t>
            </a:r>
            <a:r>
              <a:rPr lang="en-US" dirty="0">
                <a:solidFill>
                  <a:schemeClr val="bg1"/>
                </a:solidFill>
              </a:rPr>
              <a:t>him of the purple cloak and put his own clothes on him. And they led him out to crucify him.</a:t>
            </a:r>
            <a:endParaRPr lang="en-US" dirty="0">
              <a:solidFill>
                <a:schemeClr val="bg1"/>
              </a:solidFill>
            </a:endParaRPr>
          </a:p>
        </p:txBody>
      </p:sp>
    </p:spTree>
    <p:extLst>
      <p:ext uri="{BB962C8B-B14F-4D97-AF65-F5344CB8AC3E}">
        <p14:creationId xmlns:p14="http://schemas.microsoft.com/office/powerpoint/2010/main" val="409931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39672</TotalTime>
  <Words>666</Words>
  <Application>Microsoft Macintosh PowerPoint</Application>
  <PresentationFormat>On-screen Show (4:3)</PresentationFormat>
  <Paragraphs>19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Joshua Carter</dc:creator>
  <cp:lastModifiedBy>David Maxson</cp:lastModifiedBy>
  <cp:revision>321</cp:revision>
  <dcterms:created xsi:type="dcterms:W3CDTF">2015-10-29T03:17:02Z</dcterms:created>
  <dcterms:modified xsi:type="dcterms:W3CDTF">2018-12-16T14:10:24Z</dcterms:modified>
</cp:coreProperties>
</file>