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65" r:id="rId2"/>
    <p:sldId id="666" r:id="rId3"/>
    <p:sldId id="758" r:id="rId4"/>
    <p:sldId id="770" r:id="rId5"/>
    <p:sldId id="759" r:id="rId6"/>
    <p:sldId id="777" r:id="rId7"/>
    <p:sldId id="778" r:id="rId8"/>
    <p:sldId id="779" r:id="rId9"/>
    <p:sldId id="780" r:id="rId10"/>
    <p:sldId id="781" r:id="rId11"/>
    <p:sldId id="7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00"/>
    <a:srgbClr val="FFCC33"/>
    <a:srgbClr val="FFFF66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76" d="100"/>
          <a:sy n="76" d="100"/>
        </p:scale>
        <p:origin x="-1362" y="-702"/>
      </p:cViewPr>
      <p:guideLst>
        <p:guide orient="horz" pos="2161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3298" b="-63298"/>
          <a:stretch/>
        </p:blipFill>
        <p:spPr>
          <a:xfrm>
            <a:off x="2992" y="4133088"/>
            <a:ext cx="9144000" cy="534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-2" b="61644"/>
          <a:stretch/>
        </p:blipFill>
        <p:spPr>
          <a:xfrm>
            <a:off x="2993" y="749300"/>
            <a:ext cx="9144000" cy="20482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38976" y="1272834"/>
            <a:ext cx="4650174" cy="4654472"/>
          </a:xfrm>
          <a:prstGeom prst="ellipse">
            <a:avLst/>
          </a:prstGeom>
          <a:noFill/>
          <a:ln w="12700" cmpd="sng"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674" b="35954"/>
          <a:stretch/>
        </p:blipFill>
        <p:spPr>
          <a:xfrm>
            <a:off x="0" y="2761488"/>
            <a:ext cx="9144000" cy="1408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4" y="2960434"/>
            <a:ext cx="914399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600" kern="1000" spc="-50" dirty="0" smtClean="0">
                <a:latin typeface="Seravek ExtraLight"/>
                <a:cs typeface="Seravek ExtraLight"/>
              </a:rPr>
              <a:t>The Gospel of Mark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67550" y="2778882"/>
            <a:ext cx="5471927" cy="0"/>
          </a:xfrm>
          <a:prstGeom prst="line">
            <a:avLst/>
          </a:prstGeom>
          <a:ln w="12700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70542" y="4145092"/>
            <a:ext cx="5471927" cy="0"/>
          </a:xfrm>
          <a:prstGeom prst="line">
            <a:avLst/>
          </a:prstGeom>
          <a:ln w="12700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14:48-49</a:t>
            </a:r>
          </a:p>
          <a:p>
            <a:pPr marL="0" indent="0">
              <a:buNone/>
            </a:pPr>
            <a:r>
              <a:rPr lang="en-US" dirty="0"/>
              <a:t>“Have you come out as against a robber, with swords and clubs to capture me? Day after day I was with you in the temple teaching, and you did not seize me. </a:t>
            </a:r>
            <a:r>
              <a:rPr lang="en-US" b="1" dirty="0">
                <a:solidFill>
                  <a:srgbClr val="FFFF00"/>
                </a:solidFill>
              </a:rPr>
              <a:t>But let the Scriptures be fulfilled</a:t>
            </a:r>
            <a:r>
              <a:rPr lang="en-US" dirty="0"/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610" b="-1667"/>
          <a:stretch/>
        </p:blipFill>
        <p:spPr>
          <a:xfrm>
            <a:off x="-7937" y="0"/>
            <a:ext cx="9144000" cy="2779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645" y="3619383"/>
            <a:ext cx="837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lvl="2" algn="ctr" defTabSz="168275">
              <a:spcBef>
                <a:spcPts val="600"/>
              </a:spcBef>
              <a:spcAft>
                <a:spcPts val="1200"/>
              </a:spcAft>
            </a:pPr>
            <a:r>
              <a:rPr lang="en-US" sz="5400" kern="1000" dirty="0" smtClean="0">
                <a:latin typeface="Century Gothic"/>
                <a:cs typeface="Century Gothic"/>
              </a:rPr>
              <a:t>An invitation to honesty</a:t>
            </a:r>
          </a:p>
        </p:txBody>
      </p:sp>
    </p:spTree>
    <p:extLst>
      <p:ext uri="{BB962C8B-B14F-4D97-AF65-F5344CB8AC3E}">
        <p14:creationId xmlns:p14="http://schemas.microsoft.com/office/powerpoint/2010/main" val="23618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14:27-28</a:t>
            </a:r>
          </a:p>
          <a:p>
            <a:pPr marL="0" indent="0">
              <a:buNone/>
            </a:pPr>
            <a:r>
              <a:rPr lang="en-US" dirty="0"/>
              <a:t>“You will </a:t>
            </a:r>
            <a:r>
              <a:rPr lang="en-US" b="1" dirty="0">
                <a:solidFill>
                  <a:srgbClr val="FFFF00"/>
                </a:solidFill>
              </a:rPr>
              <a:t>all fall away</a:t>
            </a:r>
            <a:r>
              <a:rPr lang="en-US" dirty="0"/>
              <a:t>, for it is written, ‘I will strike the shepherd, and the sheep will be scattered.’ But after I am raised up, </a:t>
            </a:r>
            <a:r>
              <a:rPr lang="en-US" b="1" dirty="0">
                <a:solidFill>
                  <a:srgbClr val="FFFF00"/>
                </a:solidFill>
              </a:rPr>
              <a:t>I will go before you</a:t>
            </a:r>
            <a:r>
              <a:rPr lang="en-US" dirty="0"/>
              <a:t> to Galilee.”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14:31</a:t>
            </a:r>
          </a:p>
          <a:p>
            <a:pPr marL="0" indent="0">
              <a:buNone/>
            </a:pPr>
            <a:r>
              <a:rPr lang="en-US" dirty="0"/>
              <a:t>But he said emphatically, “If I must die with you, </a:t>
            </a:r>
            <a:r>
              <a:rPr lang="en-US" b="1" dirty="0">
                <a:solidFill>
                  <a:srgbClr val="FFFF00"/>
                </a:solidFill>
              </a:rPr>
              <a:t>I will not deny you</a:t>
            </a:r>
            <a:r>
              <a:rPr lang="en-US" dirty="0"/>
              <a:t>.” And they all said the same.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6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14:34</a:t>
            </a:r>
          </a:p>
          <a:p>
            <a:pPr marL="0" indent="0">
              <a:buNone/>
            </a:pPr>
            <a:r>
              <a:rPr lang="en-US" dirty="0"/>
              <a:t>“My soul is very sorrowful, </a:t>
            </a:r>
            <a:r>
              <a:rPr lang="en-US" b="1" dirty="0">
                <a:solidFill>
                  <a:srgbClr val="FFFF00"/>
                </a:solidFill>
              </a:rPr>
              <a:t>even to death</a:t>
            </a:r>
            <a:r>
              <a:rPr lang="en-US" dirty="0"/>
              <a:t>. Remain here and watch.”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14:36</a:t>
            </a:r>
          </a:p>
          <a:p>
            <a:pPr marL="0" indent="0">
              <a:buNone/>
            </a:pPr>
            <a:r>
              <a:rPr lang="en-US" dirty="0"/>
              <a:t>“Abba, Father, </a:t>
            </a:r>
            <a:r>
              <a:rPr lang="en-US" b="1" dirty="0">
                <a:solidFill>
                  <a:srgbClr val="FFFF00"/>
                </a:solidFill>
              </a:rPr>
              <a:t>all things are possible for you</a:t>
            </a:r>
            <a:r>
              <a:rPr lang="en-US" dirty="0"/>
              <a:t>. Remove this cup from me. Yet not what I will, but what you will.”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14:37-38</a:t>
            </a:r>
          </a:p>
          <a:p>
            <a:pPr marL="0" indent="0">
              <a:buNone/>
            </a:pPr>
            <a:r>
              <a:rPr lang="en-US" dirty="0"/>
              <a:t>“Simon, are you asleep? Could you not watch one hour? Watch and pray that you may not </a:t>
            </a:r>
            <a:r>
              <a:rPr lang="en-US" b="1" dirty="0">
                <a:solidFill>
                  <a:srgbClr val="FFFF00"/>
                </a:solidFill>
              </a:rPr>
              <a:t>enter into temptation</a:t>
            </a:r>
            <a:r>
              <a:rPr lang="en-US" dirty="0"/>
              <a:t>. The spirit indeed is </a:t>
            </a:r>
            <a:r>
              <a:rPr lang="en-US" b="1" dirty="0">
                <a:solidFill>
                  <a:srgbClr val="FFFF00"/>
                </a:solidFill>
              </a:rPr>
              <a:t>willing</a:t>
            </a:r>
            <a:r>
              <a:rPr lang="en-US" dirty="0"/>
              <a:t>, but the flesh is </a:t>
            </a:r>
            <a:r>
              <a:rPr lang="en-US" b="1" dirty="0">
                <a:solidFill>
                  <a:srgbClr val="FFFF00"/>
                </a:solidFill>
              </a:rPr>
              <a:t>weak</a:t>
            </a:r>
            <a:r>
              <a:rPr lang="en-US" dirty="0"/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14:41-42</a:t>
            </a:r>
          </a:p>
          <a:p>
            <a:pPr marL="0" indent="0">
              <a:buNone/>
            </a:pPr>
            <a:r>
              <a:rPr lang="en-US" dirty="0"/>
              <a:t>“Are you still sleeping and taking your rest? It is enough; the hour has come. The Son of Man is betrayed into the hands of sinners. </a:t>
            </a:r>
            <a:r>
              <a:rPr lang="en-US" b="1" dirty="0">
                <a:solidFill>
                  <a:srgbClr val="FFFF00"/>
                </a:solidFill>
              </a:rPr>
              <a:t>Rise, let us be going</a:t>
            </a:r>
            <a:r>
              <a:rPr lang="en-US" dirty="0"/>
              <a:t>; see, my betrayer is at hand.”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68332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39413</TotalTime>
  <Words>261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Northwood2</cp:lastModifiedBy>
  <cp:revision>316</cp:revision>
  <dcterms:created xsi:type="dcterms:W3CDTF">2015-10-29T03:17:02Z</dcterms:created>
  <dcterms:modified xsi:type="dcterms:W3CDTF">2018-12-02T14:46:17Z</dcterms:modified>
</cp:coreProperties>
</file>