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0" r:id="rId2"/>
    <p:sldId id="318" r:id="rId3"/>
    <p:sldId id="320" r:id="rId4"/>
    <p:sldId id="289" r:id="rId5"/>
    <p:sldId id="340" r:id="rId6"/>
    <p:sldId id="341" r:id="rId7"/>
    <p:sldId id="342" r:id="rId8"/>
    <p:sldId id="323" r:id="rId9"/>
    <p:sldId id="327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3" autoAdjust="0"/>
  </p:normalViewPr>
  <p:slideViewPr>
    <p:cSldViewPr showGuides="1">
      <p:cViewPr>
        <p:scale>
          <a:sx n="59" d="100"/>
          <a:sy n="59" d="100"/>
        </p:scale>
        <p:origin x="-1380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E538-33D2-8C44-AD11-495795130322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8F3B-8FFC-3E4A-80CF-B5A40FCB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6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8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4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9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65000"/>
              </a:lnSpc>
            </a:pPr>
            <a:r>
              <a:rPr lang="en-US" sz="8000" b="1" dirty="0" smtClean="0">
                <a:solidFill>
                  <a:srgbClr val="FFC000"/>
                </a:solidFill>
              </a:rPr>
              <a:t>The Book of </a:t>
            </a:r>
            <a:r>
              <a:rPr lang="en-US" sz="15200" b="1" dirty="0" smtClean="0">
                <a:solidFill>
                  <a:srgbClr val="FFC000"/>
                </a:solidFill>
              </a:rPr>
              <a:t>Daniel</a:t>
            </a:r>
            <a:endParaRPr lang="en-US" sz="15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2:37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“You, O king, the king of kings, to whom the God of heaven </a:t>
            </a:r>
            <a:r>
              <a:rPr lang="en-US" sz="3600" b="1" dirty="0">
                <a:solidFill>
                  <a:srgbClr val="FFFF00"/>
                </a:solidFill>
              </a:rPr>
              <a:t>has given the kingdom</a:t>
            </a:r>
            <a:r>
              <a:rPr lang="en-US" sz="3600" dirty="0">
                <a:solidFill>
                  <a:schemeClr val="bg1"/>
                </a:solidFill>
              </a:rPr>
              <a:t>, the power, and the might, and the glory…”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2:38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“…and into whose hand </a:t>
            </a:r>
            <a:r>
              <a:rPr lang="en-US" sz="3600" b="1" dirty="0">
                <a:solidFill>
                  <a:srgbClr val="FFFF00"/>
                </a:solidFill>
              </a:rPr>
              <a:t>he has given</a:t>
            </a:r>
            <a:r>
              <a:rPr lang="en-US" sz="3600" dirty="0">
                <a:solidFill>
                  <a:schemeClr val="bg1"/>
                </a:solidFill>
              </a:rPr>
              <a:t>, wherever they dwell, the children of man…”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2:34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“And as you looked, a stone was cut out by </a:t>
            </a:r>
            <a:r>
              <a:rPr lang="en-US" sz="3600" b="1" dirty="0">
                <a:solidFill>
                  <a:srgbClr val="FFFF00"/>
                </a:solidFill>
              </a:rPr>
              <a:t>no human hand</a:t>
            </a:r>
            <a:r>
              <a:rPr lang="en-US" sz="3600" dirty="0">
                <a:solidFill>
                  <a:schemeClr val="bg1"/>
                </a:solidFill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2:38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“And in the days of those kings </a:t>
            </a:r>
            <a:r>
              <a:rPr lang="en-US" sz="3600" b="1" dirty="0">
                <a:solidFill>
                  <a:srgbClr val="FFFF00"/>
                </a:solidFill>
              </a:rPr>
              <a:t>the God of heaven</a:t>
            </a:r>
            <a:r>
              <a:rPr lang="en-US" sz="3600" dirty="0">
                <a:solidFill>
                  <a:schemeClr val="bg1"/>
                </a:solidFill>
              </a:rPr>
              <a:t> will set up a kingdom that shall never be destroyed…”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2 Samuel 7:13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“He shall build a house for my name, and </a:t>
            </a:r>
            <a:r>
              <a:rPr lang="en-US" sz="3600" b="1" dirty="0">
                <a:solidFill>
                  <a:srgbClr val="FFFF00"/>
                </a:solidFill>
              </a:rPr>
              <a:t>I will establish the throne of his kingdom forever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Matthew 1:1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 book of the genealogy of Jesus Christ, </a:t>
            </a:r>
            <a:r>
              <a:rPr lang="en-US" sz="3600" b="1" dirty="0">
                <a:solidFill>
                  <a:srgbClr val="FFFF00"/>
                </a:solidFill>
              </a:rPr>
              <a:t>the son of David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Luke 1:32-33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“…the Lord God will give to him the throne of his father David, and </a:t>
            </a:r>
            <a:r>
              <a:rPr lang="en-US" sz="3600" b="1" dirty="0">
                <a:solidFill>
                  <a:srgbClr val="FFFF00"/>
                </a:solidFill>
              </a:rPr>
              <a:t>he will reign over the house of Jacob forever</a:t>
            </a:r>
            <a:r>
              <a:rPr lang="en-US" sz="3600" dirty="0">
                <a:solidFill>
                  <a:schemeClr val="bg1"/>
                </a:solidFill>
              </a:rPr>
              <a:t>, and of his kingdom there will be no end.”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0" y="1905000"/>
            <a:ext cx="8839200" cy="356616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n-US" sz="4000" b="1" u="sng" dirty="0" smtClean="0">
              <a:solidFill>
                <a:srgbClr val="FFFF00"/>
              </a:solidFill>
            </a:endParaRPr>
          </a:p>
          <a:p>
            <a:pPr marL="908050" lvl="1" indent="-273050">
              <a:lnSpc>
                <a:spcPct val="150000"/>
              </a:lnSpc>
            </a:pPr>
            <a:r>
              <a:rPr lang="en-US" sz="5200" dirty="0" smtClean="0">
                <a:solidFill>
                  <a:schemeClr val="bg1"/>
                </a:solidFill>
              </a:rPr>
              <a:t> Seek God’s guidance, not man’s</a:t>
            </a:r>
          </a:p>
          <a:p>
            <a:pPr marL="908050" lvl="1" indent="-273050">
              <a:lnSpc>
                <a:spcPct val="150000"/>
              </a:lnSpc>
            </a:pPr>
            <a:r>
              <a:rPr lang="en-US" sz="5200" dirty="0" smtClean="0">
                <a:solidFill>
                  <a:schemeClr val="bg1"/>
                </a:solidFill>
              </a:rPr>
              <a:t> Trust in God’s power, not man’s</a:t>
            </a:r>
            <a:endParaRPr lang="en-US" sz="52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0"/>
            <a:ext cx="9144000" cy="23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269938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4572000"/>
            <a:ext cx="762000" cy="381000"/>
            <a:chOff x="152400" y="4495800"/>
            <a:chExt cx="762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95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4572000"/>
            <a:ext cx="914400" cy="381000"/>
            <a:chOff x="1143000" y="4495800"/>
            <a:chExt cx="9144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572000"/>
            <a:ext cx="1066800" cy="381000"/>
            <a:chOff x="2286000" y="4495800"/>
            <a:chExt cx="10668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95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229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5297269"/>
            <a:ext cx="4953000" cy="874931"/>
            <a:chOff x="3581400" y="5105400"/>
            <a:chExt cx="5105400" cy="874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3241238"/>
            <a:ext cx="3429000" cy="873562"/>
            <a:chOff x="3581400" y="3009900"/>
            <a:chExt cx="3429000" cy="87356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237131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666999"/>
            <a:ext cx="762000" cy="2639204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2297668"/>
            <a:ext cx="914400" cy="902732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3516868"/>
            <a:ext cx="914400" cy="1780402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BC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609600"/>
            <a:ext cx="6858000" cy="1427653"/>
            <a:chOff x="990600" y="-228600"/>
            <a:chExt cx="6858000" cy="142765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124148"/>
              <a:ext cx="647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4507468"/>
            <a:ext cx="914400" cy="801469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BC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4050268"/>
            <a:ext cx="914400" cy="1258670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BC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905000"/>
            <a:ext cx="990600" cy="14361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3417332"/>
            <a:ext cx="1104900" cy="632936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5638800"/>
            <a:ext cx="917387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5976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5597603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7" y="5597604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976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4081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14600" y="2209800"/>
            <a:ext cx="6858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18137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7415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572" y="2718137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508" y="2718137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15" y="2718137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1524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24081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1752600"/>
            <a:ext cx="7315200" cy="7467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chemeClr val="accent3"/>
                </a:solidFill>
              </a:rPr>
              <a:t>Four empires will rise &amp; fall before the everlasting kingdom.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743200"/>
            <a:ext cx="5334000" cy="541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962400"/>
            <a:ext cx="3048000" cy="2971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God humbles the proud.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3048000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Babylonian</a:t>
            </a:r>
          </a:p>
          <a:p>
            <a:pPr algn="ctr"/>
            <a:r>
              <a:rPr lang="en-US" sz="3800" b="1" dirty="0" err="1" smtClean="0"/>
              <a:t>Medo</a:t>
            </a:r>
            <a:r>
              <a:rPr lang="en-US" sz="3800" b="1" dirty="0" smtClean="0"/>
              <a:t>-Persian</a:t>
            </a:r>
          </a:p>
          <a:p>
            <a:pPr algn="ctr"/>
            <a:r>
              <a:rPr lang="en-US" sz="3800" b="1" dirty="0" smtClean="0"/>
              <a:t>Grecian</a:t>
            </a:r>
          </a:p>
          <a:p>
            <a:pPr algn="ctr"/>
            <a:r>
              <a:rPr lang="en-US" sz="3800" b="1" dirty="0" smtClean="0"/>
              <a:t>Roman</a:t>
            </a:r>
            <a:endParaRPr lang="en-US" sz="3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42245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Fiery Furnace</a:t>
            </a:r>
          </a:p>
          <a:p>
            <a:pPr algn="ctr"/>
            <a:r>
              <a:rPr lang="en-US" sz="3800" b="1" dirty="0" smtClean="0"/>
              <a:t>Lion’s Den</a:t>
            </a:r>
            <a:endParaRPr lang="en-US" sz="3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977384"/>
            <a:ext cx="1998784" cy="15758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Nebuchad-nezzar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/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-228599" y="-398085"/>
            <a:ext cx="1905000" cy="32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-627501" y="-76200"/>
            <a:ext cx="3585084" cy="27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299978" y="-24021"/>
            <a:ext cx="4669522" cy="24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324600" y="-152400"/>
            <a:ext cx="32379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171817" y="-76201"/>
            <a:ext cx="3466001" cy="37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4831179" y="-152401"/>
            <a:ext cx="4388541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9769E-7 L 0.43438 0.429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14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49769E-7 L -0.0625 0.429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14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-0.01563 0.429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14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0.04479 0.429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14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7 L 0.33247 0.429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14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9769E-7 L 0.38594 0.429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21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 animBg="1"/>
      <p:bldP spid="16" grpId="1" animBg="1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8" grpId="0" animBg="1"/>
      <p:bldP spid="19" grpId="0"/>
      <p:bldP spid="21" grpId="0"/>
      <p:bldP spid="22" grpId="0"/>
      <p:bldP spid="23" grpId="0"/>
      <p:bldP spid="24" grpId="0" build="p" animBg="1"/>
      <p:bldP spid="24" grpId="1" build="allAtOnce" animBg="1"/>
      <p:bldP spid="26" grpId="0" build="p" animBg="1"/>
      <p:bldP spid="26" grpId="1" build="allAtOnce" animBg="1"/>
      <p:bldP spid="2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6858000" cy="40386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8000" b="1" dirty="0" smtClean="0">
                <a:solidFill>
                  <a:schemeClr val="bg1"/>
                </a:solidFill>
              </a:rPr>
              <a:t>The Eternal Kingdom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Daniel 2:1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Nebuchadnezzar had dreams; </a:t>
            </a:r>
            <a:r>
              <a:rPr lang="en-US" sz="3600" b="1" dirty="0">
                <a:solidFill>
                  <a:srgbClr val="FFFF00"/>
                </a:solidFill>
              </a:rPr>
              <a:t>his spirit was troubled</a:t>
            </a:r>
            <a:r>
              <a:rPr lang="en-US" sz="3600" dirty="0">
                <a:solidFill>
                  <a:srgbClr val="FFFFFF"/>
                </a:solidFill>
              </a:rPr>
              <a:t>, and his sleep left him. </a:t>
            </a:r>
          </a:p>
        </p:txBody>
      </p:sp>
    </p:spTree>
    <p:extLst>
      <p:ext uri="{BB962C8B-B14F-4D97-AF65-F5344CB8AC3E}">
        <p14:creationId xmlns:p14="http://schemas.microsoft.com/office/powerpoint/2010/main" val="3561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2:10-11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There is not a man on earth who can meet the king’s demand… no one can show it to the king </a:t>
            </a:r>
            <a:r>
              <a:rPr lang="en-US" sz="3600" b="1" dirty="0">
                <a:solidFill>
                  <a:srgbClr val="FFFF00"/>
                </a:solidFill>
              </a:rPr>
              <a:t>except the gods</a:t>
            </a:r>
            <a:r>
              <a:rPr lang="en-US" sz="3600" dirty="0">
                <a:solidFill>
                  <a:schemeClr val="bg1"/>
                </a:solidFill>
              </a:rPr>
              <a:t>, whose dwelling is not with flesh. 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50053" cy="6162848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2286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Daniel 2:27-28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“No wise men, enchanters, magicians, or astrologers can show to the king the mystery that the king has asked, but </a:t>
            </a:r>
            <a:r>
              <a:rPr lang="en-US" sz="3600" b="1" dirty="0">
                <a:solidFill>
                  <a:srgbClr val="FFFF00"/>
                </a:solidFill>
              </a:rPr>
              <a:t>there is a god in heaven</a:t>
            </a:r>
            <a:r>
              <a:rPr lang="en-US" sz="3600" dirty="0">
                <a:solidFill>
                  <a:schemeClr val="bg1"/>
                </a:solidFill>
              </a:rPr>
              <a:t> who reveals mysteries…”</a:t>
            </a:r>
          </a:p>
        </p:txBody>
      </p:sp>
    </p:spTree>
    <p:extLst>
      <p:ext uri="{BB962C8B-B14F-4D97-AF65-F5344CB8AC3E}">
        <p14:creationId xmlns:p14="http://schemas.microsoft.com/office/powerpoint/2010/main" val="3243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1.bp.blogspot.com/-JNM1P4Ld2cI/UqCXh5_1uGI/AAAAAAAAI3Q/yzlMyjod-H4/s1600/daniel+(12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30" y="428624"/>
            <a:ext cx="294867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882908"/>
            <a:ext cx="38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Babylonian</a:t>
            </a:r>
            <a:endParaRPr lang="en-US" sz="4400" b="1" u="sng" dirty="0" smtClean="0">
              <a:solidFill>
                <a:schemeClr val="bg1"/>
              </a:solidFill>
            </a:endParaRP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err="1" smtClean="0">
                <a:solidFill>
                  <a:schemeClr val="bg1"/>
                </a:solidFill>
              </a:rPr>
              <a:t>Medo</a:t>
            </a:r>
            <a:r>
              <a:rPr lang="en-US" sz="4400" b="1" dirty="0" smtClean="0">
                <a:solidFill>
                  <a:schemeClr val="bg1"/>
                </a:solidFill>
              </a:rPr>
              <a:t>-Persian</a:t>
            </a: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Grecian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Roman</a:t>
            </a:r>
          </a:p>
        </p:txBody>
      </p:sp>
    </p:spTree>
    <p:extLst>
      <p:ext uri="{BB962C8B-B14F-4D97-AF65-F5344CB8AC3E}">
        <p14:creationId xmlns:p14="http://schemas.microsoft.com/office/powerpoint/2010/main" val="13370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143000"/>
          <a:ext cx="83820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1000"/>
                <a:gridCol w="419100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Four kingdoms, v 35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Kingdom of God, v 44-45</a:t>
                      </a:r>
                      <a:endParaRPr lang="en-US" sz="2400" dirty="0"/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Broken in pieces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Shall never be destroyed</a:t>
                      </a:r>
                      <a:endParaRPr lang="en-US" sz="2400" dirty="0"/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Became like chaff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Break in pieces these kingdoms</a:t>
                      </a:r>
                      <a:endParaRPr lang="en-US" sz="2400" dirty="0"/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 a trace could be found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Shall stand forever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133600"/>
            <a:ext cx="85344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8534400" cy="220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191000"/>
            <a:ext cx="85344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4490</TotalTime>
  <Words>437</Words>
  <Application>Microsoft Office PowerPoint</Application>
  <PresentationFormat>On-screen Show (4:3)</PresentationFormat>
  <Paragraphs>83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The Book of Daniel</vt:lpstr>
      <vt:lpstr>PowerPoint Presentation</vt:lpstr>
      <vt:lpstr>PowerPoint Presentation</vt:lpstr>
      <vt:lpstr>The Eternal Kingdom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Northwood2</cp:lastModifiedBy>
  <cp:revision>79</cp:revision>
  <cp:lastPrinted>2015-01-16T17:18:38Z</cp:lastPrinted>
  <dcterms:created xsi:type="dcterms:W3CDTF">2014-03-13T10:56:08Z</dcterms:created>
  <dcterms:modified xsi:type="dcterms:W3CDTF">2019-01-27T14:46:11Z</dcterms:modified>
</cp:coreProperties>
</file>