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1" r:id="rId3"/>
    <p:sldId id="332" r:id="rId4"/>
    <p:sldId id="342" r:id="rId5"/>
    <p:sldId id="343" r:id="rId6"/>
    <p:sldId id="344" r:id="rId7"/>
    <p:sldId id="333" r:id="rId8"/>
    <p:sldId id="345" r:id="rId9"/>
    <p:sldId id="349" r:id="rId10"/>
    <p:sldId id="346" r:id="rId11"/>
    <p:sldId id="347" r:id="rId12"/>
    <p:sldId id="334" r:id="rId13"/>
    <p:sldId id="350" r:id="rId14"/>
    <p:sldId id="335" r:id="rId15"/>
    <p:sldId id="337" r:id="rId16"/>
    <p:sldId id="348" r:id="rId17"/>
    <p:sldId id="336" r:id="rId18"/>
    <p:sldId id="35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87" autoAdjust="0"/>
    <p:restoredTop sz="99291" autoAdjust="0"/>
  </p:normalViewPr>
  <p:slideViewPr>
    <p:cSldViewPr showGuides="1">
      <p:cViewPr>
        <p:scale>
          <a:sx n="50" d="100"/>
          <a:sy n="50" d="100"/>
        </p:scale>
        <p:origin x="-1788" y="-1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69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3E417-E24B-4A40-A2B4-6C981ABE0030}" type="datetimeFigureOut">
              <a:rPr lang="en-US" smtClean="0"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02D09-2BB4-B545-9E56-28051FB35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9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4034B-1323-4668-A332-27294CBCE078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E85C1-9CDE-4C1D-A08B-42ADC28951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97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5752-4705-4ACB-9B02-570134FCD0A2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15752-4705-4ACB-9B02-570134FCD0A2}" type="datetimeFigureOut">
              <a:rPr lang="en-US" smtClean="0"/>
              <a:pPr/>
              <a:t>3/17/2019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BBDF4-AE83-4159-8F2B-68BA29F659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.bp.blogspot.com/_QVtPk6brgO4/TEOzDyBTygI/AAAAAAAABUg/54Sta0zOg9c/s1600/1080549-3-majestic-domin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80" y="-39476"/>
            <a:ext cx="5209020" cy="693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5929890" cy="4038600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en-US" sz="6800" b="1" dirty="0" smtClean="0">
                <a:solidFill>
                  <a:srgbClr val="FFC000"/>
                </a:solidFill>
              </a:rPr>
              <a:t>The Book of </a:t>
            </a:r>
            <a:r>
              <a:rPr lang="en-US" sz="12800" b="1" dirty="0" smtClean="0">
                <a:solidFill>
                  <a:srgbClr val="FFC000"/>
                </a:solidFill>
              </a:rPr>
              <a:t>Daniel</a:t>
            </a:r>
            <a:endParaRPr lang="en-US" sz="1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-381000"/>
            <a:ext cx="7772400" cy="5638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Daniel 7:10</a:t>
            </a:r>
            <a:endParaRPr lang="en-US" sz="36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/>
              <a:t>“A stream of fire issued before him; a thousand thousands served him, and ten thousand times ten thousand stood before him; the </a:t>
            </a:r>
            <a:r>
              <a:rPr lang="en-US" sz="3600" b="1" dirty="0" smtClean="0">
                <a:solidFill>
                  <a:srgbClr val="FFFF00"/>
                </a:solidFill>
              </a:rPr>
              <a:t>court </a:t>
            </a:r>
            <a:r>
              <a:rPr lang="en-US" sz="3600" b="1" dirty="0">
                <a:solidFill>
                  <a:srgbClr val="FFFF00"/>
                </a:solidFill>
              </a:rPr>
              <a:t>sat in </a:t>
            </a:r>
            <a:r>
              <a:rPr lang="en-US" sz="3600" b="1" dirty="0" smtClean="0">
                <a:solidFill>
                  <a:srgbClr val="FFFF00"/>
                </a:solidFill>
              </a:rPr>
              <a:t>judgment</a:t>
            </a:r>
            <a:r>
              <a:rPr lang="en-US" sz="3600" dirty="0" smtClean="0"/>
              <a:t>, </a:t>
            </a:r>
            <a:r>
              <a:rPr lang="en-US" sz="3600" dirty="0"/>
              <a:t>and </a:t>
            </a:r>
            <a:r>
              <a:rPr lang="en-US" sz="3600" b="1" dirty="0">
                <a:solidFill>
                  <a:srgbClr val="FFFF00"/>
                </a:solidFill>
              </a:rPr>
              <a:t>the </a:t>
            </a:r>
            <a:r>
              <a:rPr lang="en-US" sz="3600" b="1" dirty="0" smtClean="0">
                <a:solidFill>
                  <a:srgbClr val="FFFF00"/>
                </a:solidFill>
              </a:rPr>
              <a:t>books </a:t>
            </a:r>
            <a:r>
              <a:rPr lang="en-US" sz="3600" b="1" dirty="0">
                <a:solidFill>
                  <a:srgbClr val="FFFF00"/>
                </a:solidFill>
              </a:rPr>
              <a:t>were opened</a:t>
            </a:r>
            <a:r>
              <a:rPr lang="en-US" sz="3600" dirty="0"/>
              <a:t>.”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-381000"/>
            <a:ext cx="7772400" cy="5638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Daniel 7:11</a:t>
            </a:r>
            <a:endParaRPr lang="en-US" sz="36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/>
              <a:t>“I looked then because of the sound of the great words that the horn was speaking. And as I looked, the </a:t>
            </a:r>
            <a:r>
              <a:rPr lang="en-US" sz="3600" b="1" dirty="0">
                <a:solidFill>
                  <a:srgbClr val="FFFF00"/>
                </a:solidFill>
              </a:rPr>
              <a:t>beast was </a:t>
            </a:r>
            <a:r>
              <a:rPr lang="en-US" sz="3600" b="1" dirty="0" smtClean="0">
                <a:solidFill>
                  <a:srgbClr val="FFFF00"/>
                </a:solidFill>
              </a:rPr>
              <a:t>killed</a:t>
            </a:r>
            <a:r>
              <a:rPr lang="en-US" sz="3600" dirty="0" smtClean="0"/>
              <a:t>, </a:t>
            </a:r>
            <a:r>
              <a:rPr lang="en-US" sz="3600" dirty="0"/>
              <a:t>and its body destroyed and given over to be </a:t>
            </a:r>
            <a:r>
              <a:rPr lang="en-US" sz="3600" b="1" dirty="0" smtClean="0">
                <a:solidFill>
                  <a:srgbClr val="FFFF00"/>
                </a:solidFill>
              </a:rPr>
              <a:t>destroyed </a:t>
            </a:r>
            <a:r>
              <a:rPr lang="en-US" sz="3600" b="1" dirty="0">
                <a:solidFill>
                  <a:srgbClr val="FFFF00"/>
                </a:solidFill>
              </a:rPr>
              <a:t>with fire</a:t>
            </a:r>
            <a:r>
              <a:rPr lang="en-US" sz="3600" dirty="0"/>
              <a:t>.”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1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-609600"/>
            <a:ext cx="7772400" cy="6019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Daniel 7:14</a:t>
            </a:r>
            <a:endParaRPr lang="en-US" sz="3600" b="1" dirty="0"/>
          </a:p>
          <a:p>
            <a:pPr marL="0" indent="0">
              <a:buNone/>
            </a:pPr>
            <a:r>
              <a:rPr lang="en-US" sz="3600" dirty="0"/>
              <a:t>“I saw in the night visions, and behold, with the clouds of heaven there came one like a </a:t>
            </a:r>
            <a:r>
              <a:rPr lang="en-US" sz="3600" b="1" dirty="0" smtClean="0">
                <a:solidFill>
                  <a:srgbClr val="FFFF00"/>
                </a:solidFill>
              </a:rPr>
              <a:t>son </a:t>
            </a:r>
            <a:r>
              <a:rPr lang="en-US" sz="3600" b="1" dirty="0">
                <a:solidFill>
                  <a:srgbClr val="FFFF00"/>
                </a:solidFill>
              </a:rPr>
              <a:t>of </a:t>
            </a:r>
            <a:r>
              <a:rPr lang="en-US" sz="3600" b="1" dirty="0" smtClean="0">
                <a:solidFill>
                  <a:srgbClr val="FFFF00"/>
                </a:solidFill>
              </a:rPr>
              <a:t>man</a:t>
            </a:r>
            <a:r>
              <a:rPr lang="en-US" sz="3600" dirty="0" smtClean="0"/>
              <a:t>, </a:t>
            </a:r>
            <a:r>
              <a:rPr lang="en-US" sz="3600" dirty="0"/>
              <a:t>and he came to the Ancient of Days and was presented before him</a:t>
            </a:r>
            <a:r>
              <a:rPr lang="en-US" sz="3600" dirty="0" smtClean="0"/>
              <a:t>.”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0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-609600"/>
            <a:ext cx="7772400" cy="6019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Daniel 7:14</a:t>
            </a:r>
            <a:endParaRPr lang="en-US" sz="3600" b="1" dirty="0"/>
          </a:p>
          <a:p>
            <a:pPr marL="0" indent="0">
              <a:buNone/>
            </a:pPr>
            <a:r>
              <a:rPr lang="en-US" sz="3600" dirty="0" smtClean="0"/>
              <a:t>“And </a:t>
            </a:r>
            <a:r>
              <a:rPr lang="en-US" sz="3600" dirty="0"/>
              <a:t>to him was given </a:t>
            </a:r>
            <a:r>
              <a:rPr lang="en-US" sz="3600" b="1" dirty="0">
                <a:solidFill>
                  <a:srgbClr val="FFFF00"/>
                </a:solidFill>
              </a:rPr>
              <a:t>dominion and glory and a </a:t>
            </a:r>
            <a:r>
              <a:rPr lang="en-US" sz="3600" b="1" dirty="0" smtClean="0">
                <a:solidFill>
                  <a:srgbClr val="FFFF00"/>
                </a:solidFill>
              </a:rPr>
              <a:t>kingdom</a:t>
            </a:r>
            <a:r>
              <a:rPr lang="en-US" sz="3600" dirty="0" smtClean="0"/>
              <a:t>, </a:t>
            </a:r>
            <a:r>
              <a:rPr lang="en-US" sz="3600" dirty="0"/>
              <a:t>that all peoples, nations, and languages should serve him; his </a:t>
            </a:r>
            <a:r>
              <a:rPr lang="en-US" sz="3600" b="1" dirty="0">
                <a:solidFill>
                  <a:srgbClr val="FFFF00"/>
                </a:solidFill>
              </a:rPr>
              <a:t>dominion is an </a:t>
            </a:r>
            <a:r>
              <a:rPr lang="en-US" sz="3600" b="1" dirty="0" smtClean="0">
                <a:solidFill>
                  <a:srgbClr val="FFFF00"/>
                </a:solidFill>
              </a:rPr>
              <a:t>everlasting </a:t>
            </a:r>
            <a:r>
              <a:rPr lang="en-US" sz="3600" b="1" dirty="0">
                <a:solidFill>
                  <a:srgbClr val="FFFF00"/>
                </a:solidFill>
              </a:rPr>
              <a:t>dominion</a:t>
            </a:r>
            <a:r>
              <a:rPr lang="en-US" sz="3600" dirty="0"/>
              <a:t>, which shall not pass away, and his </a:t>
            </a:r>
            <a:r>
              <a:rPr lang="en-US" sz="3600" b="1" dirty="0">
                <a:solidFill>
                  <a:srgbClr val="FFFF00"/>
                </a:solidFill>
              </a:rPr>
              <a:t>kingdom one that shall not be </a:t>
            </a:r>
            <a:r>
              <a:rPr lang="en-US" sz="3600" b="1" dirty="0" err="1" smtClean="0">
                <a:solidFill>
                  <a:srgbClr val="FFFF00"/>
                </a:solidFill>
              </a:rPr>
              <a:t>destoyed</a:t>
            </a:r>
            <a:r>
              <a:rPr lang="en-US" sz="3600" dirty="0" smtClean="0"/>
              <a:t>.</a:t>
            </a:r>
            <a:r>
              <a:rPr lang="en-US" sz="3600" dirty="0"/>
              <a:t>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8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722313" y="4714719"/>
            <a:ext cx="7772400" cy="18002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4400" b="1" dirty="0" smtClean="0">
                <a:solidFill>
                  <a:srgbClr val="FFFFFF"/>
                </a:solidFill>
              </a:rPr>
              <a:t>The Saints Possess the Kingdom</a:t>
            </a:r>
            <a:endParaRPr lang="en-US" sz="4400" b="1" dirty="0">
              <a:solidFill>
                <a:srgbClr val="FFFFFF"/>
              </a:solidFill>
            </a:endParaRPr>
          </a:p>
        </p:txBody>
      </p:sp>
      <p:pic>
        <p:nvPicPr>
          <p:cNvPr id="5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0" y="1066803"/>
            <a:ext cx="6213797" cy="28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2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-76200"/>
            <a:ext cx="8077200" cy="6019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Daniel 7:17-18</a:t>
            </a:r>
            <a:endParaRPr lang="en-US" sz="36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/>
              <a:t>“‘These four great beasts are four kings who shall arise out of the earth. But the </a:t>
            </a:r>
            <a:r>
              <a:rPr lang="en-US" sz="3600" b="1" dirty="0" smtClean="0">
                <a:solidFill>
                  <a:srgbClr val="FFFF00"/>
                </a:solidFill>
              </a:rPr>
              <a:t>saints </a:t>
            </a:r>
            <a:r>
              <a:rPr lang="en-US" sz="3600" b="1" dirty="0">
                <a:solidFill>
                  <a:srgbClr val="FFFF00"/>
                </a:solidFill>
              </a:rPr>
              <a:t>of the Most High</a:t>
            </a:r>
            <a:r>
              <a:rPr lang="en-US" sz="3600" dirty="0"/>
              <a:t> shall receive the kingdom and possess the kingdom forever, forever and ever.’” 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4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-76200"/>
            <a:ext cx="8077200" cy="5334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Daniel 7:21-22</a:t>
            </a:r>
            <a:endParaRPr lang="en-US" sz="36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/>
              <a:t>“As I looked, this horn made war with </a:t>
            </a:r>
            <a:r>
              <a:rPr lang="en-US" sz="3600" b="1" dirty="0">
                <a:solidFill>
                  <a:srgbClr val="FFFF00"/>
                </a:solidFill>
              </a:rPr>
              <a:t>the </a:t>
            </a:r>
            <a:r>
              <a:rPr lang="en-US" sz="3600" b="1" dirty="0" smtClean="0">
                <a:solidFill>
                  <a:srgbClr val="FFFF00"/>
                </a:solidFill>
              </a:rPr>
              <a:t>saints</a:t>
            </a:r>
            <a:r>
              <a:rPr lang="en-US" sz="3600" dirty="0" smtClean="0"/>
              <a:t> </a:t>
            </a:r>
            <a:r>
              <a:rPr lang="en-US" sz="3600" dirty="0"/>
              <a:t>and prevailed over them, until the Ancient of Days came, and judgment was given for </a:t>
            </a:r>
            <a:r>
              <a:rPr lang="en-US" sz="3600" b="1" dirty="0">
                <a:solidFill>
                  <a:srgbClr val="FFFF00"/>
                </a:solidFill>
              </a:rPr>
              <a:t>the </a:t>
            </a:r>
            <a:r>
              <a:rPr lang="en-US" sz="3600" b="1" dirty="0" smtClean="0">
                <a:solidFill>
                  <a:srgbClr val="FFFF00"/>
                </a:solidFill>
              </a:rPr>
              <a:t>saints</a:t>
            </a:r>
            <a:r>
              <a:rPr lang="en-US" sz="3600" dirty="0" smtClean="0"/>
              <a:t> </a:t>
            </a:r>
            <a:r>
              <a:rPr lang="en-US" sz="3600" dirty="0"/>
              <a:t>of the Most High, and the time came when </a:t>
            </a:r>
            <a:r>
              <a:rPr lang="en-US" sz="3600" b="1" dirty="0">
                <a:solidFill>
                  <a:srgbClr val="FFFF00"/>
                </a:solidFill>
              </a:rPr>
              <a:t>the </a:t>
            </a:r>
            <a:r>
              <a:rPr lang="en-US" sz="3600" b="1" dirty="0" smtClean="0">
                <a:solidFill>
                  <a:srgbClr val="FFFF00"/>
                </a:solidFill>
              </a:rPr>
              <a:t>saints</a:t>
            </a:r>
            <a:r>
              <a:rPr lang="en-US" sz="3600" dirty="0" smtClean="0"/>
              <a:t> </a:t>
            </a:r>
            <a:r>
              <a:rPr lang="en-US" sz="3600" dirty="0"/>
              <a:t>possessed the kingdom.”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1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-228600"/>
            <a:ext cx="7848600" cy="5486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Daniel 7:27</a:t>
            </a:r>
            <a:endParaRPr lang="en-US" sz="36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/>
              <a:t>“‘And the kingdom and the dominion and the greatness of the kingdoms under the whole heaven shall be given to the people of the </a:t>
            </a:r>
            <a:r>
              <a:rPr lang="en-US" sz="3600" b="1" dirty="0" smtClean="0">
                <a:solidFill>
                  <a:srgbClr val="FFFF00"/>
                </a:solidFill>
              </a:rPr>
              <a:t>saints </a:t>
            </a:r>
            <a:r>
              <a:rPr lang="en-US" sz="3600" b="1" dirty="0">
                <a:solidFill>
                  <a:srgbClr val="FFFF00"/>
                </a:solidFill>
              </a:rPr>
              <a:t>of the Most High</a:t>
            </a:r>
            <a:r>
              <a:rPr lang="en-US" sz="3600" dirty="0"/>
              <a:t>; his kingdom shall be an </a:t>
            </a:r>
            <a:r>
              <a:rPr lang="en-US" sz="3600" b="1" dirty="0" smtClean="0">
                <a:solidFill>
                  <a:srgbClr val="FFFF00"/>
                </a:solidFill>
              </a:rPr>
              <a:t>everlasting </a:t>
            </a:r>
            <a:r>
              <a:rPr lang="en-US" sz="3600" b="1" dirty="0">
                <a:solidFill>
                  <a:srgbClr val="FFFF00"/>
                </a:solidFill>
              </a:rPr>
              <a:t>kingdom</a:t>
            </a:r>
            <a:r>
              <a:rPr lang="en-US" sz="3600" dirty="0"/>
              <a:t>, and all dominions shall serve and obey him.’”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0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enevaanderson.files.wordpress.com/2009/01/ishtarlion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46" b="-6886"/>
          <a:stretch/>
        </p:blipFill>
        <p:spPr bwMode="auto">
          <a:xfrm>
            <a:off x="0" y="591312"/>
            <a:ext cx="9144000" cy="573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54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722313" y="4714719"/>
            <a:ext cx="7772400" cy="18002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6000" b="1" dirty="0" smtClean="0">
                <a:solidFill>
                  <a:srgbClr val="FFFFFF"/>
                </a:solidFill>
              </a:rPr>
              <a:t>The Beasts</a:t>
            </a:r>
            <a:endParaRPr lang="en-US" sz="6000" b="1" dirty="0">
              <a:solidFill>
                <a:srgbClr val="FFFFFF"/>
              </a:solidFill>
            </a:endParaRPr>
          </a:p>
        </p:txBody>
      </p:sp>
      <p:pic>
        <p:nvPicPr>
          <p:cNvPr id="5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0" y="1066803"/>
            <a:ext cx="6213797" cy="28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08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1524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Daniel 7:4</a:t>
            </a:r>
            <a:endParaRPr lang="en-US" sz="36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/>
              <a:t>“The first was like </a:t>
            </a:r>
            <a:r>
              <a:rPr lang="en-US" sz="3600" b="1" dirty="0">
                <a:solidFill>
                  <a:srgbClr val="FFFF00"/>
                </a:solidFill>
              </a:rPr>
              <a:t>a </a:t>
            </a:r>
            <a:r>
              <a:rPr lang="en-US" sz="3600" b="1" dirty="0" smtClean="0">
                <a:solidFill>
                  <a:srgbClr val="FFFF00"/>
                </a:solidFill>
              </a:rPr>
              <a:t>lion </a:t>
            </a:r>
            <a:r>
              <a:rPr lang="en-US" sz="3600" dirty="0"/>
              <a:t>and had </a:t>
            </a:r>
            <a:r>
              <a:rPr lang="en-US" sz="3600" b="1" dirty="0" smtClean="0">
                <a:solidFill>
                  <a:srgbClr val="FFFF00"/>
                </a:solidFill>
              </a:rPr>
              <a:t>eagles </a:t>
            </a:r>
            <a:r>
              <a:rPr lang="en-US" sz="3600" b="1" dirty="0">
                <a:solidFill>
                  <a:srgbClr val="FFFF00"/>
                </a:solidFill>
              </a:rPr>
              <a:t>wings</a:t>
            </a:r>
            <a:r>
              <a:rPr lang="en-US" sz="3600" dirty="0"/>
              <a:t>. Then as I looked its wings were plucked off, and it was lifted up from the ground and made to stand on two feet </a:t>
            </a:r>
            <a:r>
              <a:rPr lang="en-US" sz="3600" b="1" dirty="0">
                <a:solidFill>
                  <a:srgbClr val="FFFF00"/>
                </a:solidFill>
              </a:rPr>
              <a:t>like a </a:t>
            </a:r>
            <a:r>
              <a:rPr lang="en-US" sz="3600" b="1" dirty="0" smtClean="0">
                <a:solidFill>
                  <a:srgbClr val="FFFF00"/>
                </a:solidFill>
              </a:rPr>
              <a:t>man</a:t>
            </a:r>
            <a:r>
              <a:rPr lang="en-US" sz="3600" dirty="0" smtClean="0"/>
              <a:t>, </a:t>
            </a:r>
            <a:r>
              <a:rPr lang="en-US" sz="3600" dirty="0"/>
              <a:t>and the </a:t>
            </a:r>
            <a:r>
              <a:rPr lang="en-US" sz="3600" b="1" dirty="0">
                <a:solidFill>
                  <a:srgbClr val="FFFF00"/>
                </a:solidFill>
              </a:rPr>
              <a:t>mind of a </a:t>
            </a:r>
            <a:r>
              <a:rPr lang="en-US" sz="3600" b="1" dirty="0" smtClean="0">
                <a:solidFill>
                  <a:srgbClr val="FFFF00"/>
                </a:solidFill>
              </a:rPr>
              <a:t>man </a:t>
            </a:r>
            <a:r>
              <a:rPr lang="en-US" sz="3600" dirty="0"/>
              <a:t>was given to it.”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1524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Daniel 7:5</a:t>
            </a:r>
            <a:endParaRPr lang="en-US" sz="36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/>
              <a:t>“And behold, another beast, a second one, </a:t>
            </a:r>
            <a:r>
              <a:rPr lang="en-US" sz="3600" b="1" dirty="0">
                <a:solidFill>
                  <a:srgbClr val="FFFF00"/>
                </a:solidFill>
              </a:rPr>
              <a:t>like a </a:t>
            </a:r>
            <a:r>
              <a:rPr lang="en-US" sz="3600" b="1" dirty="0" smtClean="0">
                <a:solidFill>
                  <a:srgbClr val="FFFF00"/>
                </a:solidFill>
              </a:rPr>
              <a:t>bear</a:t>
            </a:r>
            <a:r>
              <a:rPr lang="en-US" sz="3600" dirty="0" smtClean="0"/>
              <a:t>. </a:t>
            </a:r>
            <a:r>
              <a:rPr lang="en-US" sz="3600" dirty="0"/>
              <a:t>It was raised up on one side. It had three ribs in its mouth between its teeth; and it was told, ‘Arise, </a:t>
            </a:r>
            <a:r>
              <a:rPr lang="en-US" sz="3600" b="1" dirty="0">
                <a:solidFill>
                  <a:srgbClr val="FFFF00"/>
                </a:solidFill>
              </a:rPr>
              <a:t>devour much </a:t>
            </a:r>
            <a:r>
              <a:rPr lang="en-US" sz="3600" b="1" dirty="0" smtClean="0">
                <a:solidFill>
                  <a:srgbClr val="FFFF00"/>
                </a:solidFill>
              </a:rPr>
              <a:t>flesh</a:t>
            </a:r>
            <a:r>
              <a:rPr lang="en-US" sz="3600" dirty="0" smtClean="0"/>
              <a:t>.</a:t>
            </a:r>
            <a:r>
              <a:rPr lang="en-US" sz="3600" dirty="0"/>
              <a:t>’”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10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1524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Daniel 7:6</a:t>
            </a:r>
            <a:endParaRPr lang="en-US" sz="36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/>
              <a:t>“After this I looked, and behold, another, </a:t>
            </a:r>
            <a:r>
              <a:rPr lang="en-US" sz="3600" b="1" dirty="0">
                <a:solidFill>
                  <a:srgbClr val="FFFF00"/>
                </a:solidFill>
              </a:rPr>
              <a:t>like a </a:t>
            </a:r>
            <a:r>
              <a:rPr lang="en-US" sz="3600" b="1" dirty="0" smtClean="0">
                <a:solidFill>
                  <a:srgbClr val="FFFF00"/>
                </a:solidFill>
              </a:rPr>
              <a:t>leopard</a:t>
            </a:r>
            <a:r>
              <a:rPr lang="en-US" sz="3600" dirty="0" smtClean="0"/>
              <a:t>, </a:t>
            </a:r>
            <a:r>
              <a:rPr lang="en-US" sz="3600" dirty="0"/>
              <a:t>with the four </a:t>
            </a:r>
            <a:r>
              <a:rPr lang="en-US" sz="3600" b="1" dirty="0">
                <a:solidFill>
                  <a:srgbClr val="FFFF00"/>
                </a:solidFill>
              </a:rPr>
              <a:t>wings of a </a:t>
            </a:r>
            <a:r>
              <a:rPr lang="en-US" sz="3600" b="1" dirty="0" smtClean="0">
                <a:solidFill>
                  <a:srgbClr val="FFFF00"/>
                </a:solidFill>
              </a:rPr>
              <a:t>bird</a:t>
            </a:r>
            <a:r>
              <a:rPr lang="en-US" sz="3600" dirty="0" smtClean="0"/>
              <a:t> </a:t>
            </a:r>
            <a:r>
              <a:rPr lang="en-US" sz="3600" dirty="0"/>
              <a:t>on its back. And the beast had </a:t>
            </a:r>
            <a:r>
              <a:rPr lang="en-US" sz="3600" b="1" dirty="0">
                <a:solidFill>
                  <a:srgbClr val="FFFF00"/>
                </a:solidFill>
              </a:rPr>
              <a:t>four </a:t>
            </a:r>
            <a:r>
              <a:rPr lang="en-US" sz="3600" b="1" dirty="0" smtClean="0">
                <a:solidFill>
                  <a:srgbClr val="FFFF00"/>
                </a:solidFill>
              </a:rPr>
              <a:t>heads</a:t>
            </a:r>
            <a:r>
              <a:rPr lang="en-US" sz="3600" dirty="0" smtClean="0"/>
              <a:t>, </a:t>
            </a:r>
            <a:r>
              <a:rPr lang="en-US" sz="3600" dirty="0"/>
              <a:t>and dominion was given to it.”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-533400"/>
            <a:ext cx="7848600" cy="6019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00" b="1" dirty="0" smtClean="0">
                <a:solidFill>
                  <a:srgbClr val="FFFFFF"/>
                </a:solidFill>
              </a:rPr>
              <a:t>Daniel 7:7</a:t>
            </a:r>
            <a:endParaRPr lang="en-US" sz="34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400" dirty="0"/>
              <a:t>“After this I saw in the night visions, and behold, a </a:t>
            </a:r>
            <a:r>
              <a:rPr lang="en-US" sz="3400" b="1" dirty="0">
                <a:solidFill>
                  <a:srgbClr val="FFFF00"/>
                </a:solidFill>
              </a:rPr>
              <a:t>fourth </a:t>
            </a:r>
            <a:r>
              <a:rPr lang="en-US" sz="3400" b="1" dirty="0" smtClean="0">
                <a:solidFill>
                  <a:srgbClr val="FFFF00"/>
                </a:solidFill>
              </a:rPr>
              <a:t>beast</a:t>
            </a:r>
            <a:r>
              <a:rPr lang="en-US" sz="3400" dirty="0" smtClean="0"/>
              <a:t>, </a:t>
            </a:r>
            <a:r>
              <a:rPr lang="en-US" sz="3400" dirty="0"/>
              <a:t>terrifying and dreadful and </a:t>
            </a:r>
            <a:r>
              <a:rPr lang="en-US" sz="3400" b="1" dirty="0">
                <a:solidFill>
                  <a:srgbClr val="FFFF00"/>
                </a:solidFill>
              </a:rPr>
              <a:t>exceedingly </a:t>
            </a:r>
            <a:r>
              <a:rPr lang="en-US" sz="3400" b="1" dirty="0" smtClean="0">
                <a:solidFill>
                  <a:srgbClr val="FFFF00"/>
                </a:solidFill>
              </a:rPr>
              <a:t>strong</a:t>
            </a:r>
            <a:r>
              <a:rPr lang="en-US" sz="3400" dirty="0" smtClean="0"/>
              <a:t>. </a:t>
            </a:r>
            <a:r>
              <a:rPr lang="en-US" sz="3400" dirty="0"/>
              <a:t>It had great </a:t>
            </a:r>
            <a:r>
              <a:rPr lang="en-US" sz="3400" b="1" dirty="0">
                <a:solidFill>
                  <a:srgbClr val="FFFF00"/>
                </a:solidFill>
              </a:rPr>
              <a:t>iron </a:t>
            </a:r>
            <a:r>
              <a:rPr lang="en-US" sz="3400" b="1" dirty="0" smtClean="0">
                <a:solidFill>
                  <a:srgbClr val="FFFF00"/>
                </a:solidFill>
              </a:rPr>
              <a:t>teeth</a:t>
            </a:r>
            <a:r>
              <a:rPr lang="en-US" sz="3400" dirty="0" smtClean="0"/>
              <a:t>; </a:t>
            </a:r>
            <a:r>
              <a:rPr lang="en-US" sz="3400" dirty="0"/>
              <a:t>it devoured and broke in pieces and </a:t>
            </a:r>
            <a:r>
              <a:rPr lang="en-US" sz="3400" b="1" dirty="0">
                <a:solidFill>
                  <a:srgbClr val="FFFF00"/>
                </a:solidFill>
              </a:rPr>
              <a:t>stamped what was left with its </a:t>
            </a:r>
            <a:r>
              <a:rPr lang="en-US" sz="3400" b="1" dirty="0" smtClean="0">
                <a:solidFill>
                  <a:srgbClr val="FFFF00"/>
                </a:solidFill>
              </a:rPr>
              <a:t>feet</a:t>
            </a:r>
            <a:r>
              <a:rPr lang="en-US" sz="3400" dirty="0" smtClean="0"/>
              <a:t>. </a:t>
            </a:r>
            <a:r>
              <a:rPr lang="en-US" sz="3400" dirty="0"/>
              <a:t>It was different from all the beasts that were before it, and it had </a:t>
            </a:r>
            <a:r>
              <a:rPr lang="en-US" sz="3400" b="1" dirty="0">
                <a:solidFill>
                  <a:srgbClr val="FFFF00"/>
                </a:solidFill>
              </a:rPr>
              <a:t>ten </a:t>
            </a:r>
            <a:r>
              <a:rPr lang="en-US" sz="3400" b="1" dirty="0" smtClean="0">
                <a:solidFill>
                  <a:srgbClr val="FFFF00"/>
                </a:solidFill>
              </a:rPr>
              <a:t>horns</a:t>
            </a:r>
            <a:r>
              <a:rPr lang="en-US" sz="3400" dirty="0" smtClean="0"/>
              <a:t>.</a:t>
            </a:r>
            <a:r>
              <a:rPr lang="en-US" sz="3400" dirty="0"/>
              <a:t>”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722312" y="4714719"/>
            <a:ext cx="8269287" cy="180022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5000" b="1" dirty="0" smtClean="0">
                <a:solidFill>
                  <a:srgbClr val="FFFFFF"/>
                </a:solidFill>
              </a:rPr>
              <a:t>The Judgment of the Beasts</a:t>
            </a:r>
            <a:endParaRPr lang="en-US" sz="5000" b="1" dirty="0">
              <a:solidFill>
                <a:srgbClr val="FFFFFF"/>
              </a:solidFill>
            </a:endParaRPr>
          </a:p>
        </p:txBody>
      </p:sp>
      <p:pic>
        <p:nvPicPr>
          <p:cNvPr id="5" name="Picture 2" descr="http://genevaanderson.files.wordpress.com/2009/01/ishtarlion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0" y="1066803"/>
            <a:ext cx="6213797" cy="289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02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1524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Daniel 7:9</a:t>
            </a:r>
            <a:endParaRPr lang="en-US" sz="36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/>
              <a:t>“As I looked, </a:t>
            </a:r>
            <a:r>
              <a:rPr lang="en-US" sz="3600" b="1" dirty="0" smtClean="0">
                <a:solidFill>
                  <a:srgbClr val="FFFF00"/>
                </a:solidFill>
              </a:rPr>
              <a:t>thrones </a:t>
            </a:r>
            <a:r>
              <a:rPr lang="en-US" sz="3600" b="1" dirty="0">
                <a:solidFill>
                  <a:srgbClr val="FFFF00"/>
                </a:solidFill>
              </a:rPr>
              <a:t>were placed</a:t>
            </a:r>
            <a:r>
              <a:rPr lang="en-US" sz="3600" dirty="0"/>
              <a:t>, and the </a:t>
            </a:r>
            <a:r>
              <a:rPr lang="en-US" sz="3600" b="1" dirty="0">
                <a:solidFill>
                  <a:srgbClr val="FFFF00"/>
                </a:solidFill>
              </a:rPr>
              <a:t>Ancient of Days took his </a:t>
            </a:r>
            <a:r>
              <a:rPr lang="en-US" sz="3600" b="1" dirty="0" smtClean="0">
                <a:solidFill>
                  <a:srgbClr val="FFFF00"/>
                </a:solidFill>
              </a:rPr>
              <a:t>seat </a:t>
            </a:r>
            <a:r>
              <a:rPr lang="en-US" sz="3600" dirty="0" smtClean="0">
                <a:solidFill>
                  <a:schemeClr val="bg1"/>
                </a:solidFill>
              </a:rPr>
              <a:t>his </a:t>
            </a:r>
            <a:r>
              <a:rPr lang="en-US" sz="3600" dirty="0">
                <a:solidFill>
                  <a:schemeClr val="bg1"/>
                </a:solidFill>
              </a:rPr>
              <a:t>clothing was </a:t>
            </a:r>
            <a:r>
              <a:rPr lang="en-US" sz="3600" b="1" dirty="0" smtClean="0">
                <a:solidFill>
                  <a:schemeClr val="bg1"/>
                </a:solidFill>
              </a:rPr>
              <a:t>white </a:t>
            </a:r>
            <a:r>
              <a:rPr lang="en-US" sz="3600" b="1" dirty="0">
                <a:solidFill>
                  <a:schemeClr val="bg1"/>
                </a:solidFill>
              </a:rPr>
              <a:t>as snow</a:t>
            </a:r>
            <a:r>
              <a:rPr lang="en-US" sz="3600" dirty="0">
                <a:solidFill>
                  <a:schemeClr val="bg1"/>
                </a:solidFill>
              </a:rPr>
              <a:t>, and the hair of his head like pure wool; </a:t>
            </a:r>
            <a:r>
              <a:rPr lang="en-US" sz="3600" b="1" dirty="0">
                <a:solidFill>
                  <a:schemeClr val="bg1"/>
                </a:solidFill>
              </a:rPr>
              <a:t>his throne was </a:t>
            </a:r>
            <a:r>
              <a:rPr lang="en-US" sz="3600" b="1" dirty="0" smtClean="0">
                <a:solidFill>
                  <a:schemeClr val="bg1"/>
                </a:solidFill>
              </a:rPr>
              <a:t>fiery flames; </a:t>
            </a:r>
            <a:r>
              <a:rPr lang="en-US" sz="3600" b="1" dirty="0">
                <a:solidFill>
                  <a:schemeClr val="bg1"/>
                </a:solidFill>
              </a:rPr>
              <a:t>its wheels burning </a:t>
            </a:r>
            <a:r>
              <a:rPr lang="en-US" sz="3600" b="1" dirty="0" smtClean="0">
                <a:solidFill>
                  <a:schemeClr val="bg1"/>
                </a:solidFill>
              </a:rPr>
              <a:t>fire</a:t>
            </a:r>
            <a:r>
              <a:rPr lang="en-US" sz="3600" dirty="0" smtClean="0">
                <a:solidFill>
                  <a:schemeClr val="bg1"/>
                </a:solidFill>
              </a:rPr>
              <a:t>.</a:t>
            </a:r>
            <a:r>
              <a:rPr lang="en-US" sz="3600" dirty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260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59"/>
            <a:ext cx="9144000" cy="6092190"/>
          </a:xfrm>
          <a:prstGeom prst="rect">
            <a:avLst/>
          </a:prstGeom>
        </p:spPr>
      </p:pic>
      <p:sp>
        <p:nvSpPr>
          <p:cNvPr id="3" name="Text Placeholder 2"/>
          <p:cNvSpPr txBox="1">
            <a:spLocks/>
          </p:cNvSpPr>
          <p:nvPr/>
        </p:nvSpPr>
        <p:spPr>
          <a:xfrm>
            <a:off x="685800" y="152400"/>
            <a:ext cx="7772400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rgbClr val="FFFFFF"/>
                </a:solidFill>
              </a:rPr>
              <a:t>Daniel 7:9</a:t>
            </a:r>
            <a:endParaRPr lang="en-US" sz="36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“As I looked, </a:t>
            </a:r>
            <a:r>
              <a:rPr lang="en-US" sz="36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thrones </a:t>
            </a:r>
            <a:r>
              <a:rPr lang="en-US" sz="36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were placed</a:t>
            </a:r>
            <a:r>
              <a:rPr lang="en-US" sz="3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, and the </a:t>
            </a:r>
            <a:r>
              <a:rPr lang="en-US" sz="3600" b="1" dirty="0">
                <a:solidFill>
                  <a:schemeClr val="bg1">
                    <a:lumMod val="65000"/>
                    <a:lumOff val="35000"/>
                  </a:schemeClr>
                </a:solidFill>
              </a:rPr>
              <a:t>Ancient of Days took his </a:t>
            </a:r>
            <a:r>
              <a:rPr lang="en-US" sz="36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seat </a:t>
            </a:r>
            <a:r>
              <a:rPr lang="en-US" sz="3600" dirty="0" smtClean="0"/>
              <a:t>his </a:t>
            </a:r>
            <a:r>
              <a:rPr lang="en-US" sz="3600" dirty="0"/>
              <a:t>clothing was </a:t>
            </a:r>
            <a:r>
              <a:rPr lang="en-US" sz="3600" b="1" dirty="0" smtClean="0">
                <a:solidFill>
                  <a:srgbClr val="FFFF00"/>
                </a:solidFill>
              </a:rPr>
              <a:t>white </a:t>
            </a:r>
            <a:r>
              <a:rPr lang="en-US" sz="3600" b="1" dirty="0">
                <a:solidFill>
                  <a:srgbClr val="FFFF00"/>
                </a:solidFill>
              </a:rPr>
              <a:t>as snow</a:t>
            </a:r>
            <a:r>
              <a:rPr lang="en-US" sz="3600" dirty="0"/>
              <a:t>, and the hair of his head like pure wool; </a:t>
            </a:r>
            <a:r>
              <a:rPr lang="en-US" sz="3600" b="1" dirty="0">
                <a:solidFill>
                  <a:srgbClr val="FFFF00"/>
                </a:solidFill>
              </a:rPr>
              <a:t>his throne was </a:t>
            </a:r>
            <a:r>
              <a:rPr lang="en-US" sz="3600" b="1" dirty="0" smtClean="0">
                <a:solidFill>
                  <a:srgbClr val="FFFF00"/>
                </a:solidFill>
              </a:rPr>
              <a:t>fiery flames; </a:t>
            </a:r>
            <a:r>
              <a:rPr lang="en-US" sz="3600" b="1" dirty="0">
                <a:solidFill>
                  <a:srgbClr val="FFFF00"/>
                </a:solidFill>
              </a:rPr>
              <a:t>its wheels burning </a:t>
            </a:r>
            <a:r>
              <a:rPr lang="en-US" sz="3600" b="1" dirty="0" smtClean="0">
                <a:solidFill>
                  <a:srgbClr val="FFFF00"/>
                </a:solidFill>
              </a:rPr>
              <a:t>fire</a:t>
            </a:r>
            <a:r>
              <a:rPr lang="en-US" sz="3600" dirty="0" smtClean="0"/>
              <a:t>.</a:t>
            </a:r>
            <a:r>
              <a:rPr lang="en-US" sz="3600" dirty="0"/>
              <a:t>”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9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8095</TotalTime>
  <Words>630</Words>
  <Application>Microsoft Office PowerPoint</Application>
  <PresentationFormat>On-screen Show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Black</vt:lpstr>
      <vt:lpstr>The Book of Daniel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Northwood2</cp:lastModifiedBy>
  <cp:revision>126</cp:revision>
  <cp:lastPrinted>2015-01-16T17:22:40Z</cp:lastPrinted>
  <dcterms:created xsi:type="dcterms:W3CDTF">2014-03-13T10:56:08Z</dcterms:created>
  <dcterms:modified xsi:type="dcterms:W3CDTF">2019-03-17T13:43:39Z</dcterms:modified>
</cp:coreProperties>
</file>