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90" r:id="rId2"/>
    <p:sldId id="716" r:id="rId3"/>
    <p:sldId id="650" r:id="rId4"/>
    <p:sldId id="662" r:id="rId5"/>
    <p:sldId id="681" r:id="rId6"/>
    <p:sldId id="694" r:id="rId7"/>
    <p:sldId id="695" r:id="rId8"/>
    <p:sldId id="712" r:id="rId9"/>
    <p:sldId id="713" r:id="rId10"/>
    <p:sldId id="714" r:id="rId11"/>
    <p:sldId id="715" r:id="rId12"/>
    <p:sldId id="717" r:id="rId13"/>
    <p:sldId id="696" r:id="rId14"/>
    <p:sldId id="719" r:id="rId15"/>
    <p:sldId id="720" r:id="rId16"/>
    <p:sldId id="728" r:id="rId17"/>
    <p:sldId id="721" r:id="rId18"/>
    <p:sldId id="722" r:id="rId19"/>
    <p:sldId id="723" r:id="rId20"/>
    <p:sldId id="724" r:id="rId21"/>
    <p:sldId id="725" r:id="rId22"/>
    <p:sldId id="726" r:id="rId23"/>
    <p:sldId id="727" r:id="rId24"/>
    <p:sldId id="718" r:id="rId25"/>
    <p:sldId id="700" r:id="rId26"/>
    <p:sldId id="730" r:id="rId27"/>
    <p:sldId id="733" r:id="rId28"/>
    <p:sldId id="731" r:id="rId29"/>
    <p:sldId id="67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72" d="100"/>
          <a:sy n="72" d="100"/>
        </p:scale>
        <p:origin x="-960" y="-880"/>
      </p:cViewPr>
      <p:guideLst>
        <p:guide orient="horz" pos="2157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7/28/19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935827"/>
            <a:ext cx="9144000" cy="258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0500" b="1" spc="-300" dirty="0" smtClean="0">
                <a:latin typeface="Century Gothic"/>
                <a:cs typeface="Century Gothic"/>
              </a:rPr>
              <a:t>Gratitude in Relationships</a:t>
            </a:r>
            <a:endParaRPr lang="en-US" sz="10500" b="1" spc="-3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88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15:34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  <a:tabLst>
                <a:tab pos="2170113" algn="l"/>
              </a:tabLst>
            </a:pPr>
            <a:r>
              <a:rPr lang="en-US" sz="3600" dirty="0"/>
              <a:t>Wake up from your drunken stupor, as is right, and do not go on sinning. </a:t>
            </a:r>
            <a:r>
              <a:rPr lang="en-US" sz="3600" b="1" dirty="0">
                <a:solidFill>
                  <a:srgbClr val="FFFF00"/>
                </a:solidFill>
              </a:rPr>
              <a:t>For some have no knowledge of God</a:t>
            </a:r>
            <a:r>
              <a:rPr lang="en-US" sz="3600" dirty="0"/>
              <a:t>. I say this to your shame.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16:22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  <a:tabLst>
                <a:tab pos="2170113" algn="l"/>
              </a:tabLst>
            </a:pPr>
            <a:r>
              <a:rPr lang="en-US" sz="3600" dirty="0"/>
              <a:t>If anyone has no love for the Lord, </a:t>
            </a:r>
            <a:r>
              <a:rPr lang="en-US" sz="3600" b="1" dirty="0">
                <a:solidFill>
                  <a:srgbClr val="FFFF00"/>
                </a:solidFill>
              </a:rPr>
              <a:t>let him be accursed</a:t>
            </a:r>
            <a:r>
              <a:rPr lang="en-US" sz="3600" dirty="0"/>
              <a:t>.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17971"/>
            <a:ext cx="91440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8000" b="1" spc="-300" dirty="0" smtClean="0">
                <a:latin typeface="Century Gothic"/>
                <a:cs typeface="Century Gothic"/>
              </a:rPr>
              <a:t>Choosing grace.</a:t>
            </a:r>
            <a:endParaRPr lang="en-US" sz="8000" b="1" spc="-3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57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1:2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To the </a:t>
            </a:r>
            <a:r>
              <a:rPr lang="en-US" sz="3600" b="1" dirty="0">
                <a:solidFill>
                  <a:srgbClr val="FFFF00"/>
                </a:solidFill>
              </a:rPr>
              <a:t>church of God </a:t>
            </a:r>
            <a:r>
              <a:rPr lang="en-US" sz="3600" dirty="0"/>
              <a:t>that is in Corinth, to those </a:t>
            </a:r>
            <a:r>
              <a:rPr lang="en-US" sz="3600" b="1" dirty="0">
                <a:solidFill>
                  <a:srgbClr val="FFFF00"/>
                </a:solidFill>
              </a:rPr>
              <a:t>sanctified </a:t>
            </a:r>
            <a:r>
              <a:rPr lang="en-US" sz="3600" dirty="0"/>
              <a:t>in Christ Jesus, </a:t>
            </a:r>
            <a:r>
              <a:rPr lang="en-US" sz="3600" b="1" dirty="0">
                <a:solidFill>
                  <a:srgbClr val="FFFF00"/>
                </a:solidFill>
              </a:rPr>
              <a:t>called</a:t>
            </a:r>
            <a:r>
              <a:rPr lang="en-US" sz="3600" dirty="0"/>
              <a:t> to be saints together with all those who in every place call upon the name of our Lord Jesus Christ, both their Lord and ours.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1:3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b="1" dirty="0">
                <a:solidFill>
                  <a:srgbClr val="FFFF00"/>
                </a:solidFill>
              </a:rPr>
              <a:t>Grace to you </a:t>
            </a:r>
            <a:r>
              <a:rPr lang="en-US" sz="3600" dirty="0"/>
              <a:t>and peace from God our Father and the Lord Jesus Christ.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1:4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I give thanks to my God always for you because of the </a:t>
            </a:r>
            <a:r>
              <a:rPr lang="en-US" sz="3600" b="1" dirty="0">
                <a:solidFill>
                  <a:srgbClr val="FFFF00"/>
                </a:solidFill>
              </a:rPr>
              <a:t>grace of God </a:t>
            </a:r>
            <a:r>
              <a:rPr lang="en-US" sz="3600" dirty="0"/>
              <a:t>that was given you in Christ Jesus…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8114229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1:9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God is faithful, by whom you were called into the </a:t>
            </a:r>
            <a:r>
              <a:rPr lang="en-US" sz="3600" b="1" dirty="0">
                <a:solidFill>
                  <a:srgbClr val="FFFF00"/>
                </a:solidFill>
              </a:rPr>
              <a:t>fellowship of his Son</a:t>
            </a:r>
            <a:r>
              <a:rPr lang="en-US" sz="3600" dirty="0"/>
              <a:t>, Jesus Christ our Lord.</a:t>
            </a:r>
            <a:endParaRPr lang="en-US" sz="34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1:30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And because of him you are in Christ Jesus, who became to us wisdom from God, </a:t>
            </a:r>
            <a:r>
              <a:rPr lang="en-US" sz="3600" b="1" dirty="0">
                <a:solidFill>
                  <a:srgbClr val="FFFF00"/>
                </a:solidFill>
              </a:rPr>
              <a:t>righteousness </a:t>
            </a:r>
            <a:r>
              <a:rPr lang="en-US" sz="3600" dirty="0"/>
              <a:t>and </a:t>
            </a:r>
            <a:r>
              <a:rPr lang="en-US" sz="3600" b="1" dirty="0">
                <a:solidFill>
                  <a:srgbClr val="FFFF00"/>
                </a:solidFill>
              </a:rPr>
              <a:t>sanctification </a:t>
            </a:r>
            <a:r>
              <a:rPr lang="en-US" sz="3600" dirty="0">
                <a:solidFill>
                  <a:srgbClr val="FFFFFF"/>
                </a:solidFill>
              </a:rPr>
              <a:t>and</a:t>
            </a:r>
            <a:r>
              <a:rPr lang="en-US" sz="3600" b="1" dirty="0">
                <a:solidFill>
                  <a:srgbClr val="FFFF00"/>
                </a:solidFill>
              </a:rPr>
              <a:t> redemption</a:t>
            </a:r>
            <a:r>
              <a:rPr lang="en-US" sz="3600" dirty="0"/>
              <a:t>…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3:9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 smtClean="0"/>
              <a:t>You are </a:t>
            </a:r>
            <a:r>
              <a:rPr lang="en-US" sz="3600" b="1" dirty="0" smtClean="0">
                <a:solidFill>
                  <a:srgbClr val="FFFF00"/>
                </a:solidFill>
              </a:rPr>
              <a:t>God’s</a:t>
            </a:r>
            <a:r>
              <a:rPr lang="en-US" sz="3600" dirty="0" smtClean="0"/>
              <a:t> field, </a:t>
            </a:r>
            <a:r>
              <a:rPr lang="en-US" sz="3600" b="1" dirty="0" smtClean="0">
                <a:solidFill>
                  <a:srgbClr val="FFFF00"/>
                </a:solidFill>
              </a:rPr>
              <a:t>God’s</a:t>
            </a:r>
            <a:r>
              <a:rPr lang="en-US" sz="3600" dirty="0" smtClean="0"/>
              <a:t> building. 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3:16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 smtClean="0"/>
              <a:t>Do you not know that you are </a:t>
            </a:r>
            <a:r>
              <a:rPr lang="en-US" sz="3600" b="1" dirty="0" smtClean="0">
                <a:solidFill>
                  <a:srgbClr val="FFFF00"/>
                </a:solidFill>
              </a:rPr>
              <a:t>God’s temple</a:t>
            </a:r>
            <a:r>
              <a:rPr lang="mr-IN" sz="3600" dirty="0" smtClean="0"/>
              <a:t>…</a:t>
            </a:r>
            <a:r>
              <a:rPr lang="en-US" sz="3600" dirty="0" smtClean="0"/>
              <a:t>?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17971"/>
            <a:ext cx="91440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8000" b="1" spc="-300" dirty="0" smtClean="0">
                <a:latin typeface="Century Gothic"/>
                <a:cs typeface="Century Gothic"/>
              </a:rPr>
              <a:t>Wise as serpents.</a:t>
            </a:r>
            <a:endParaRPr lang="en-US" sz="8000" b="1" spc="-3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23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3:23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mr-IN" sz="3600" dirty="0" smtClean="0"/>
              <a:t>…</a:t>
            </a:r>
            <a:r>
              <a:rPr lang="en-US" sz="3600" b="1" dirty="0" smtClean="0">
                <a:solidFill>
                  <a:srgbClr val="FFFF00"/>
                </a:solidFill>
              </a:rPr>
              <a:t>you are Christ’s</a:t>
            </a:r>
            <a:r>
              <a:rPr lang="en-US" sz="3600" dirty="0" smtClean="0"/>
              <a:t>, and Christ is God’s. 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6:11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And such were some of you. But you were </a:t>
            </a:r>
            <a:r>
              <a:rPr lang="en-US" sz="3600" b="1" dirty="0">
                <a:solidFill>
                  <a:srgbClr val="FFFF00"/>
                </a:solidFill>
              </a:rPr>
              <a:t>washed</a:t>
            </a:r>
            <a:r>
              <a:rPr lang="en-US" sz="3600" dirty="0"/>
              <a:t>, you were </a:t>
            </a:r>
            <a:r>
              <a:rPr lang="en-US" sz="3600" b="1" dirty="0">
                <a:solidFill>
                  <a:srgbClr val="FFFF00"/>
                </a:solidFill>
              </a:rPr>
              <a:t>sanctified</a:t>
            </a:r>
            <a:r>
              <a:rPr lang="en-US" sz="3600" dirty="0"/>
              <a:t>, you were </a:t>
            </a:r>
            <a:r>
              <a:rPr lang="en-US" sz="3600" b="1" dirty="0">
                <a:solidFill>
                  <a:srgbClr val="FFFF00"/>
                </a:solidFill>
              </a:rPr>
              <a:t>justified</a:t>
            </a:r>
            <a:r>
              <a:rPr lang="en-US" sz="3600" dirty="0"/>
              <a:t> in the name of our Lord Jesus Christ and by the Spirit of our God. 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6:20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mr-IN" sz="3600" dirty="0" smtClean="0"/>
              <a:t>…</a:t>
            </a:r>
            <a:r>
              <a:rPr lang="en-US" sz="3600" dirty="0" smtClean="0"/>
              <a:t>you were bought with a </a:t>
            </a:r>
            <a:r>
              <a:rPr lang="en-US" sz="3600" b="1" dirty="0" smtClean="0">
                <a:solidFill>
                  <a:srgbClr val="FFFF00"/>
                </a:solidFill>
              </a:rPr>
              <a:t>price</a:t>
            </a:r>
            <a:r>
              <a:rPr lang="en-US" sz="3600" dirty="0" smtClean="0"/>
              <a:t>.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16:23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 smtClean="0"/>
              <a:t>The </a:t>
            </a:r>
            <a:r>
              <a:rPr lang="en-US" sz="3600" b="1" dirty="0" smtClean="0">
                <a:solidFill>
                  <a:srgbClr val="FFFF00"/>
                </a:solidFill>
              </a:rPr>
              <a:t>grace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of the Lord Jesus </a:t>
            </a:r>
            <a:r>
              <a:rPr lang="en-US" sz="3600" dirty="0" smtClean="0"/>
              <a:t>be with you.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17971"/>
            <a:ext cx="91440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8000" b="1" spc="-300" dirty="0" smtClean="0">
                <a:latin typeface="Century Gothic"/>
                <a:cs typeface="Century Gothic"/>
              </a:rPr>
              <a:t>Forward focus.</a:t>
            </a:r>
            <a:endParaRPr lang="en-US" sz="8000" b="1" spc="-3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57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8114229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1:7-8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…as you wait for the revealing of our Lord Jesus Christ, who will sustain you to the end, </a:t>
            </a:r>
            <a:r>
              <a:rPr lang="en-US" sz="3600" b="1" dirty="0">
                <a:solidFill>
                  <a:srgbClr val="FFFF00"/>
                </a:solidFill>
              </a:rPr>
              <a:t>guiltless in the day of our Lord Jesus Christ</a:t>
            </a:r>
            <a:r>
              <a:rPr lang="en-US" sz="3600" dirty="0"/>
              <a:t>.</a:t>
            </a:r>
            <a:endParaRPr lang="en-US" sz="34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8114229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15:49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 smtClean="0"/>
              <a:t>Just as we have borne the image of the man of dust, we shall also </a:t>
            </a:r>
            <a:r>
              <a:rPr lang="en-US" sz="3600" b="1" dirty="0" smtClean="0">
                <a:solidFill>
                  <a:srgbClr val="FFFF00"/>
                </a:solidFill>
              </a:rPr>
              <a:t>bear the image </a:t>
            </a:r>
            <a:r>
              <a:rPr lang="en-US" sz="3600" dirty="0" smtClean="0"/>
              <a:t>of the man of heaven.</a:t>
            </a:r>
            <a:endParaRPr lang="en-US" sz="34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8114229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15:51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mr-IN" sz="3600" dirty="0" smtClean="0"/>
              <a:t>…</a:t>
            </a:r>
            <a:r>
              <a:rPr lang="en-US" sz="3600" dirty="0" smtClean="0"/>
              <a:t>thanks be to God, who gives us the </a:t>
            </a:r>
            <a:r>
              <a:rPr lang="en-US" sz="3600" b="1" dirty="0" smtClean="0">
                <a:solidFill>
                  <a:srgbClr val="FFFF00"/>
                </a:solidFill>
              </a:rPr>
              <a:t>victory through our Lord Jesus Christ</a:t>
            </a:r>
            <a:r>
              <a:rPr lang="en-US" sz="3600" dirty="0" smtClean="0"/>
              <a:t>. </a:t>
            </a:r>
            <a:endParaRPr lang="en-US" sz="34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8114229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16:22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 smtClean="0"/>
              <a:t>Our Lord, </a:t>
            </a:r>
            <a:r>
              <a:rPr lang="en-US" sz="3600" b="1" dirty="0" smtClean="0">
                <a:solidFill>
                  <a:srgbClr val="FFFF00"/>
                </a:solidFill>
              </a:rPr>
              <a:t>come</a:t>
            </a:r>
            <a:r>
              <a:rPr lang="en-US" sz="3600" dirty="0" smtClean="0"/>
              <a:t>!</a:t>
            </a:r>
            <a:endParaRPr lang="en-US" sz="34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278" y="3181095"/>
            <a:ext cx="735004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3800" dirty="0" smtClean="0">
                <a:latin typeface="Century Gothic"/>
                <a:cs typeface="Century Gothic"/>
              </a:rPr>
              <a:t>Give thanks for </a:t>
            </a:r>
            <a:r>
              <a:rPr lang="en-US" sz="38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everyone</a:t>
            </a:r>
            <a:r>
              <a:rPr lang="en-US" sz="3800" dirty="0" smtClean="0">
                <a:latin typeface="Century Gothic"/>
                <a:cs typeface="Century Gothic"/>
              </a:rPr>
              <a:t> in the directory.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3800" dirty="0" smtClean="0">
                <a:latin typeface="Century Gothic"/>
                <a:cs typeface="Century Gothic"/>
              </a:rPr>
              <a:t>For difficult relationships give three </a:t>
            </a:r>
            <a:r>
              <a:rPr lang="en-US" sz="3800" b="1" dirty="0">
                <a:solidFill>
                  <a:srgbClr val="FFFF00"/>
                </a:solidFill>
                <a:latin typeface="Century Gothic"/>
                <a:cs typeface="Century Gothic"/>
              </a:rPr>
              <a:t>g</a:t>
            </a:r>
            <a:r>
              <a:rPr lang="en-US" sz="38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enuine reasons </a:t>
            </a:r>
            <a:r>
              <a:rPr lang="en-US" sz="3800" dirty="0" smtClean="0">
                <a:latin typeface="Century Gothic"/>
                <a:cs typeface="Century Gothic"/>
              </a:rPr>
              <a:t>to be thankful.</a:t>
            </a:r>
            <a:endParaRPr lang="en-US" sz="3800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 t="46659" b="12011"/>
          <a:stretch/>
        </p:blipFill>
        <p:spPr>
          <a:xfrm>
            <a:off x="0" y="0"/>
            <a:ext cx="91440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3:3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For while there is jealousy and strife among you, are you not of the </a:t>
            </a:r>
            <a:r>
              <a:rPr lang="en-US" sz="3600" b="1" dirty="0">
                <a:solidFill>
                  <a:srgbClr val="FFFF00"/>
                </a:solidFill>
              </a:rPr>
              <a:t>flesh</a:t>
            </a:r>
            <a:r>
              <a:rPr lang="en-US" sz="3600" dirty="0"/>
              <a:t> and behaving only in a </a:t>
            </a:r>
            <a:r>
              <a:rPr lang="en-US" sz="3600" b="1" dirty="0">
                <a:solidFill>
                  <a:srgbClr val="FFFF00"/>
                </a:solidFill>
              </a:rPr>
              <a:t>human way</a:t>
            </a:r>
            <a:r>
              <a:rPr lang="en-US" sz="3600" dirty="0"/>
              <a:t>?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4:21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What do you wish? </a:t>
            </a:r>
            <a:r>
              <a:rPr lang="en-US" sz="3600" b="1" dirty="0">
                <a:solidFill>
                  <a:srgbClr val="FFFF00"/>
                </a:solidFill>
              </a:rPr>
              <a:t>Shall I come to you with a rod</a:t>
            </a:r>
            <a:r>
              <a:rPr lang="en-US" sz="3600" dirty="0"/>
              <a:t>, or with love in a spirit of gentleness?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5:1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It is actually reported that there is </a:t>
            </a:r>
            <a:r>
              <a:rPr lang="en-US" sz="3600" b="1" dirty="0">
                <a:solidFill>
                  <a:srgbClr val="FFFF00"/>
                </a:solidFill>
              </a:rPr>
              <a:t>sexual immorality</a:t>
            </a:r>
            <a:r>
              <a:rPr lang="en-US" sz="3600" dirty="0"/>
              <a:t> among you…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6:1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When one of you has a grievance against against another, </a:t>
            </a:r>
            <a:r>
              <a:rPr lang="en-US" sz="3600" b="1" dirty="0">
                <a:solidFill>
                  <a:srgbClr val="FFFF00"/>
                </a:solidFill>
              </a:rPr>
              <a:t>does he dare go to law </a:t>
            </a:r>
            <a:r>
              <a:rPr lang="en-US" sz="3600" dirty="0"/>
              <a:t>before the unrighteous instead of the saints? 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9:3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  <a:tabLst>
                <a:tab pos="2170113" algn="l"/>
              </a:tabLst>
            </a:pPr>
            <a:r>
              <a:rPr lang="en-US" sz="3600" dirty="0"/>
              <a:t>This is my defense to those who would </a:t>
            </a:r>
            <a:r>
              <a:rPr lang="en-US" sz="3600" b="1" dirty="0">
                <a:solidFill>
                  <a:srgbClr val="FFFF00"/>
                </a:solidFill>
              </a:rPr>
              <a:t>examine me</a:t>
            </a:r>
            <a:r>
              <a:rPr lang="en-US" sz="3600" dirty="0"/>
              <a:t>.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11:17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  <a:tabLst>
                <a:tab pos="2170113" algn="l"/>
              </a:tabLst>
            </a:pPr>
            <a:r>
              <a:rPr lang="en-US" sz="3600" dirty="0"/>
              <a:t>But in the following instructions I do not commend you, because when you come together it is not for the better </a:t>
            </a:r>
            <a:r>
              <a:rPr lang="en-US" sz="3600" b="1" dirty="0">
                <a:solidFill>
                  <a:srgbClr val="FFFF00"/>
                </a:solidFill>
              </a:rPr>
              <a:t>but for the worse</a:t>
            </a:r>
            <a:r>
              <a:rPr lang="en-US" sz="3600" dirty="0"/>
              <a:t>.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 Corinthians 11:30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  <a:tabLst>
                <a:tab pos="2170113" algn="l"/>
              </a:tabLst>
            </a:pPr>
            <a:r>
              <a:rPr lang="en-US" sz="3600" dirty="0"/>
              <a:t>That is why many of you are weak and ill, and </a:t>
            </a:r>
            <a:r>
              <a:rPr lang="en-US" sz="3600" b="1" dirty="0">
                <a:solidFill>
                  <a:srgbClr val="FFFF00"/>
                </a:solidFill>
              </a:rPr>
              <a:t>some have died</a:t>
            </a:r>
            <a:r>
              <a:rPr lang="en-US" sz="3600" dirty="0"/>
              <a:t>.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25183</TotalTime>
  <Words>627</Words>
  <Application>Microsoft Macintosh PowerPoint</Application>
  <PresentationFormat>On-screen Show (4:3)</PresentationFormat>
  <Paragraphs>54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277</cp:revision>
  <dcterms:created xsi:type="dcterms:W3CDTF">2015-10-29T03:17:02Z</dcterms:created>
  <dcterms:modified xsi:type="dcterms:W3CDTF">2019-07-28T13:49:23Z</dcterms:modified>
</cp:coreProperties>
</file>